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4"/>
  </p:sldMasterIdLst>
  <p:notesMasterIdLst>
    <p:notesMasterId r:id="rId11"/>
  </p:notesMasterIdLst>
  <p:sldIdLst>
    <p:sldId id="257" r:id="rId5"/>
    <p:sldId id="261" r:id="rId6"/>
    <p:sldId id="267" r:id="rId7"/>
    <p:sldId id="268" r:id="rId8"/>
    <p:sldId id="266" r:id="rId9"/>
    <p:sldId id="269" r:id="rId10"/>
  </p:sldIdLst>
  <p:sldSz cx="7559675" cy="10691813"/>
  <p:notesSz cx="7099300" cy="10234613"/>
  <p:custDataLst>
    <p:tags r:id="rId12"/>
  </p:custDataLst>
  <p:defaultTextStyle>
    <a:defPPr>
      <a:defRPr lang="zh-CN"/>
    </a:defPPr>
    <a:lvl1pPr marL="0" algn="l" defTabSz="912609" rtl="0" eaLnBrk="1" latinLnBrk="0" hangingPunct="1">
      <a:defRPr sz="1797" kern="1200">
        <a:solidFill>
          <a:schemeClr val="tx1"/>
        </a:solidFill>
        <a:latin typeface="+mn-lt"/>
        <a:ea typeface="+mn-ea"/>
        <a:cs typeface="+mn-cs"/>
      </a:defRPr>
    </a:lvl1pPr>
    <a:lvl2pPr marL="456304" algn="l" defTabSz="912609" rtl="0" eaLnBrk="1" latinLnBrk="0" hangingPunct="1">
      <a:defRPr sz="1797" kern="1200">
        <a:solidFill>
          <a:schemeClr val="tx1"/>
        </a:solidFill>
        <a:latin typeface="+mn-lt"/>
        <a:ea typeface="+mn-ea"/>
        <a:cs typeface="+mn-cs"/>
      </a:defRPr>
    </a:lvl2pPr>
    <a:lvl3pPr marL="912609" algn="l" defTabSz="912609" rtl="0" eaLnBrk="1" latinLnBrk="0" hangingPunct="1">
      <a:defRPr sz="1797" kern="1200">
        <a:solidFill>
          <a:schemeClr val="tx1"/>
        </a:solidFill>
        <a:latin typeface="+mn-lt"/>
        <a:ea typeface="+mn-ea"/>
        <a:cs typeface="+mn-cs"/>
      </a:defRPr>
    </a:lvl3pPr>
    <a:lvl4pPr marL="1368913" algn="l" defTabSz="912609" rtl="0" eaLnBrk="1" latinLnBrk="0" hangingPunct="1">
      <a:defRPr sz="1797" kern="1200">
        <a:solidFill>
          <a:schemeClr val="tx1"/>
        </a:solidFill>
        <a:latin typeface="+mn-lt"/>
        <a:ea typeface="+mn-ea"/>
        <a:cs typeface="+mn-cs"/>
      </a:defRPr>
    </a:lvl4pPr>
    <a:lvl5pPr marL="1825217" algn="l" defTabSz="912609" rtl="0" eaLnBrk="1" latinLnBrk="0" hangingPunct="1">
      <a:defRPr sz="1797" kern="1200">
        <a:solidFill>
          <a:schemeClr val="tx1"/>
        </a:solidFill>
        <a:latin typeface="+mn-lt"/>
        <a:ea typeface="+mn-ea"/>
        <a:cs typeface="+mn-cs"/>
      </a:defRPr>
    </a:lvl5pPr>
    <a:lvl6pPr marL="2281522" algn="l" defTabSz="912609" rtl="0" eaLnBrk="1" latinLnBrk="0" hangingPunct="1">
      <a:defRPr sz="1797" kern="1200">
        <a:solidFill>
          <a:schemeClr val="tx1"/>
        </a:solidFill>
        <a:latin typeface="+mn-lt"/>
        <a:ea typeface="+mn-ea"/>
        <a:cs typeface="+mn-cs"/>
      </a:defRPr>
    </a:lvl6pPr>
    <a:lvl7pPr marL="2737826" algn="l" defTabSz="912609" rtl="0" eaLnBrk="1" latinLnBrk="0" hangingPunct="1">
      <a:defRPr sz="1797" kern="1200">
        <a:solidFill>
          <a:schemeClr val="tx1"/>
        </a:solidFill>
        <a:latin typeface="+mn-lt"/>
        <a:ea typeface="+mn-ea"/>
        <a:cs typeface="+mn-cs"/>
      </a:defRPr>
    </a:lvl7pPr>
    <a:lvl8pPr marL="3194125" algn="l" defTabSz="912609" rtl="0" eaLnBrk="1" latinLnBrk="0" hangingPunct="1">
      <a:defRPr sz="1797" kern="1200">
        <a:solidFill>
          <a:schemeClr val="tx1"/>
        </a:solidFill>
        <a:latin typeface="+mn-lt"/>
        <a:ea typeface="+mn-ea"/>
        <a:cs typeface="+mn-cs"/>
      </a:defRPr>
    </a:lvl8pPr>
    <a:lvl9pPr marL="3650434" algn="l" defTabSz="912609" rtl="0" eaLnBrk="1" latinLnBrk="0" hangingPunct="1">
      <a:defRPr sz="179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19" userDrawn="1">
          <p15:clr>
            <a:srgbClr val="A4A3A4"/>
          </p15:clr>
        </p15:guide>
        <p15:guide id="2" pos="251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ou, Lei" initials="ZL" lastIdx="1" clrIdx="0">
    <p:extLst>
      <p:ext uri="{19B8F6BF-5375-455C-9EA6-DF929625EA0E}">
        <p15:presenceInfo xmlns:p15="http://schemas.microsoft.com/office/powerpoint/2012/main" userId="S-1-5-21-1547161642-484763869-725345543-34804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8300"/>
    <a:srgbClr val="000000"/>
    <a:srgbClr val="DF8300"/>
    <a:srgbClr val="F2B800"/>
    <a:srgbClr val="747678"/>
    <a:srgbClr val="0066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82" autoAdjust="0"/>
    <p:restoredTop sz="95268" autoAdjust="0"/>
  </p:normalViewPr>
  <p:slideViewPr>
    <p:cSldViewPr>
      <p:cViewPr varScale="1">
        <p:scale>
          <a:sx n="58" d="100"/>
          <a:sy n="58" d="100"/>
        </p:scale>
        <p:origin x="2678" y="72"/>
      </p:cViewPr>
      <p:guideLst>
        <p:guide orient="horz" pos="4519"/>
        <p:guide pos="25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gs" Target="tags/tag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DD624B19-3F0E-462C-9912-39F4BC6B7A34}" type="datetimeFigureOut">
              <a:rPr lang="zh-CN" altLang="en-US" smtClean="0"/>
              <a:pPr/>
              <a:t>2021/11/23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93925" y="768350"/>
            <a:ext cx="271145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56E23ADB-BD76-4063-B280-22CB3344825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4472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26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304" algn="l" defTabSz="9126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2609" algn="l" defTabSz="9126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68913" algn="l" defTabSz="9126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5217" algn="l" defTabSz="9126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1522" algn="l" defTabSz="9126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7826" algn="l" defTabSz="9126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4125" algn="l" defTabSz="9126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0434" algn="l" defTabSz="9126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23ADB-BD76-4063-B280-22CB3344825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574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23ADB-BD76-4063-B280-22CB33448253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259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F67752B-BAAC-4098-A3C2-43A8646BA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732" y="237744"/>
            <a:ext cx="3094208" cy="2880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959A82C-BE7C-49A9-8551-DF93BC128B36}"/>
              </a:ext>
            </a:extLst>
          </p:cNvPr>
          <p:cNvSpPr txBox="1">
            <a:spLocks/>
          </p:cNvSpPr>
          <p:nvPr userDrawn="1"/>
        </p:nvSpPr>
        <p:spPr>
          <a:xfrm>
            <a:off x="3587866" y="10477639"/>
            <a:ext cx="383941" cy="28803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ctr" defTabSz="912609" rtl="0" eaLnBrk="1" latinLnBrk="0" hangingPunct="1">
              <a:defRPr sz="1000" kern="1200">
                <a:solidFill>
                  <a:srgbClr val="747678"/>
                </a:solidFill>
                <a:latin typeface="+mn-lt"/>
                <a:ea typeface="+mn-ea"/>
                <a:cs typeface="+mn-cs"/>
              </a:defRPr>
            </a:lvl1pPr>
            <a:lvl2pPr marL="456304" algn="l" defTabSz="912609" rtl="0" eaLnBrk="1" latinLnBrk="0" hangingPunct="1">
              <a:defRPr sz="1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2609" algn="l" defTabSz="912609" rtl="0" eaLnBrk="1" latinLnBrk="0" hangingPunct="1">
              <a:defRPr sz="1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8913" algn="l" defTabSz="912609" rtl="0" eaLnBrk="1" latinLnBrk="0" hangingPunct="1">
              <a:defRPr sz="1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5217" algn="l" defTabSz="912609" rtl="0" eaLnBrk="1" latinLnBrk="0" hangingPunct="1">
              <a:defRPr sz="1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1522" algn="l" defTabSz="912609" rtl="0" eaLnBrk="1" latinLnBrk="0" hangingPunct="1">
              <a:defRPr sz="1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7826" algn="l" defTabSz="912609" rtl="0" eaLnBrk="1" latinLnBrk="0" hangingPunct="1">
              <a:defRPr sz="1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4125" algn="l" defTabSz="912609" rtl="0" eaLnBrk="1" latinLnBrk="0" hangingPunct="1">
              <a:defRPr sz="1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0434" algn="l" defTabSz="912609" rtl="0" eaLnBrk="1" latinLnBrk="0" hangingPunct="1">
              <a:defRPr sz="1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F3FCA7-1621-44B5-B617-2BEE48D3BA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194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93DACD-5581-4443-B2C5-130A7F857B62}"/>
              </a:ext>
            </a:extLst>
          </p:cNvPr>
          <p:cNvSpPr/>
          <p:nvPr userDrawn="1"/>
        </p:nvSpPr>
        <p:spPr>
          <a:xfrm>
            <a:off x="969264" y="621792"/>
            <a:ext cx="5623560" cy="4571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48747A7-8256-434A-B7EA-60A2EF3BCFA5}"/>
              </a:ext>
            </a:extLst>
          </p:cNvPr>
          <p:cNvGrpSpPr/>
          <p:nvPr userDrawn="1"/>
        </p:nvGrpSpPr>
        <p:grpSpPr>
          <a:xfrm>
            <a:off x="969264" y="737394"/>
            <a:ext cx="5623560" cy="9505056"/>
            <a:chOff x="969264" y="737394"/>
            <a:chExt cx="5943600" cy="950505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0E1C3FD-5F9A-402E-927D-291A609200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9264" y="737394"/>
              <a:ext cx="0" cy="9505056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9F75658-C7A0-4C75-9935-062F23FA9C3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912864" y="737394"/>
              <a:ext cx="0" cy="9505056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5A4ADED-96ED-4B33-8A7B-BF98AAAF7D38}"/>
                </a:ext>
              </a:extLst>
            </p:cNvPr>
            <p:cNvCxnSpPr/>
            <p:nvPr userDrawn="1"/>
          </p:nvCxnSpPr>
          <p:spPr>
            <a:xfrm>
              <a:off x="969264" y="737394"/>
              <a:ext cx="5943600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5907ED5-4E45-4A7B-A4E6-E0486550C3C8}"/>
                </a:ext>
              </a:extLst>
            </p:cNvPr>
            <p:cNvCxnSpPr/>
            <p:nvPr userDrawn="1"/>
          </p:nvCxnSpPr>
          <p:spPr>
            <a:xfrm>
              <a:off x="969264" y="10242450"/>
              <a:ext cx="5943600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89D920E-2A0A-4173-A2A8-B5D526ABF4E6}"/>
              </a:ext>
            </a:extLst>
          </p:cNvPr>
          <p:cNvSpPr txBox="1"/>
          <p:nvPr userDrawn="1"/>
        </p:nvSpPr>
        <p:spPr>
          <a:xfrm>
            <a:off x="539206" y="10242450"/>
            <a:ext cx="648126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dirty="0">
                <a:solidFill>
                  <a:srgbClr val="000000"/>
                </a:solidFill>
                <a:latin typeface="Arial"/>
                <a:cs typeface="Arial"/>
              </a:rPr>
              <a:t>AI MACHINE VISION | </a:t>
            </a:r>
            <a:r>
              <a:rPr lang="en-US" sz="900" b="1" kern="1200" dirty="0">
                <a:solidFill>
                  <a:srgbClr val="000000"/>
                </a:solidFill>
                <a:latin typeface="+mn-lt"/>
                <a:ea typeface="+mn-ea"/>
                <a:cs typeface="Arial"/>
              </a:rPr>
              <a:t>©</a:t>
            </a:r>
            <a:r>
              <a:rPr lang="en-US" altLang="zh-CN" sz="800" b="1" dirty="0">
                <a:solidFill>
                  <a:srgbClr val="000000"/>
                </a:solidFill>
                <a:latin typeface="Arial"/>
                <a:cs typeface="Arial"/>
              </a:rPr>
              <a:t> 2020 </a:t>
            </a:r>
            <a:r>
              <a:rPr lang="en-US" sz="800" b="1" kern="1200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TE Connectivity. Confidential &amp; Proprietary.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50" b="1" kern="1200" dirty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Arial"/>
              </a:rPr>
              <a:t>Do not reproduce or distribute externally including non-authorized representatives and distributors. Create a sustainable future by limiting print copies, and recycling paper.</a:t>
            </a:r>
          </a:p>
          <a:p>
            <a:pPr algn="l" defTabSz="914400">
              <a:defRPr/>
            </a:pPr>
            <a:endParaRPr lang="en-US" sz="8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B14087-8749-43AA-AD3F-90FC8C925C65}"/>
              </a:ext>
            </a:extLst>
          </p:cNvPr>
          <p:cNvSpPr/>
          <p:nvPr userDrawn="1"/>
        </p:nvSpPr>
        <p:spPr>
          <a:xfrm flipV="1">
            <a:off x="970665" y="10242450"/>
            <a:ext cx="5623560" cy="274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</p:spTree>
    <p:extLst>
      <p:ext uri="{BB962C8B-B14F-4D97-AF65-F5344CB8AC3E}">
        <p14:creationId xmlns:p14="http://schemas.microsoft.com/office/powerpoint/2010/main" val="1787633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510293" rtl="0" eaLnBrk="1" latinLnBrk="0" hangingPunct="1">
        <a:lnSpc>
          <a:spcPct val="90000"/>
        </a:lnSpc>
        <a:spcBef>
          <a:spcPct val="0"/>
        </a:spcBef>
        <a:buNone/>
        <a:defRPr sz="1786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510293" rtl="0" eaLnBrk="1" latinLnBrk="0" hangingPunct="1">
        <a:lnSpc>
          <a:spcPct val="110000"/>
        </a:lnSpc>
        <a:spcBef>
          <a:spcPts val="0"/>
        </a:spcBef>
        <a:spcAft>
          <a:spcPts val="447"/>
        </a:spcAft>
        <a:buFont typeface="Arial" panose="020B0604020202020204" pitchFamily="34" charset="0"/>
        <a:buNone/>
        <a:defRPr sz="1004" kern="1200">
          <a:solidFill>
            <a:schemeClr val="tx2"/>
          </a:solidFill>
          <a:latin typeface="+mn-lt"/>
          <a:ea typeface="+mn-ea"/>
          <a:cs typeface="+mn-cs"/>
        </a:defRPr>
      </a:lvl1pPr>
      <a:lvl2pPr marL="382720" indent="-127573" algn="l" defTabSz="510293" rtl="0" eaLnBrk="1" latinLnBrk="0" hangingPunct="1">
        <a:lnSpc>
          <a:spcPct val="110000"/>
        </a:lnSpc>
        <a:spcBef>
          <a:spcPts val="0"/>
        </a:spcBef>
        <a:spcAft>
          <a:spcPts val="447"/>
        </a:spcAft>
        <a:buFont typeface="Arial" panose="020B0604020202020204" pitchFamily="34" charset="0"/>
        <a:buChar char="•"/>
        <a:defRPr sz="893" kern="1200">
          <a:solidFill>
            <a:schemeClr val="tx2"/>
          </a:solidFill>
          <a:latin typeface="+mn-lt"/>
          <a:ea typeface="+mn-ea"/>
          <a:cs typeface="+mn-cs"/>
        </a:defRPr>
      </a:lvl2pPr>
      <a:lvl3pPr marL="637866" indent="-127573" algn="l" defTabSz="510293" rtl="0" eaLnBrk="1" latinLnBrk="0" hangingPunct="1">
        <a:lnSpc>
          <a:spcPct val="110000"/>
        </a:lnSpc>
        <a:spcBef>
          <a:spcPts val="0"/>
        </a:spcBef>
        <a:spcAft>
          <a:spcPts val="447"/>
        </a:spcAft>
        <a:buFont typeface="Arial" panose="020B0604020202020204" pitchFamily="34" charset="0"/>
        <a:buChar char="•"/>
        <a:defRPr sz="781" kern="1200">
          <a:solidFill>
            <a:schemeClr val="tx2"/>
          </a:solidFill>
          <a:latin typeface="+mn-lt"/>
          <a:ea typeface="+mn-ea"/>
          <a:cs typeface="+mn-cs"/>
        </a:defRPr>
      </a:lvl3pPr>
      <a:lvl4pPr marL="893012" indent="-127573" algn="l" defTabSz="510293" rtl="0" eaLnBrk="1" latinLnBrk="0" hangingPunct="1">
        <a:lnSpc>
          <a:spcPct val="110000"/>
        </a:lnSpc>
        <a:spcBef>
          <a:spcPts val="0"/>
        </a:spcBef>
        <a:spcAft>
          <a:spcPts val="447"/>
        </a:spcAft>
        <a:buFont typeface="Arial" panose="020B0604020202020204" pitchFamily="34" charset="0"/>
        <a:buChar char="•"/>
        <a:defRPr sz="670" kern="1200">
          <a:solidFill>
            <a:schemeClr val="tx2"/>
          </a:solidFill>
          <a:latin typeface="+mn-lt"/>
          <a:ea typeface="+mn-ea"/>
          <a:cs typeface="+mn-cs"/>
        </a:defRPr>
      </a:lvl4pPr>
      <a:lvl5pPr marL="1148159" indent="-127573" algn="l" defTabSz="510293" rtl="0" eaLnBrk="1" latinLnBrk="0" hangingPunct="1">
        <a:lnSpc>
          <a:spcPct val="110000"/>
        </a:lnSpc>
        <a:spcBef>
          <a:spcPts val="0"/>
        </a:spcBef>
        <a:spcAft>
          <a:spcPts val="447"/>
        </a:spcAft>
        <a:buFont typeface="Arial" panose="020B0604020202020204" pitchFamily="34" charset="0"/>
        <a:buChar char="•"/>
        <a:defRPr sz="558" kern="1200">
          <a:solidFill>
            <a:schemeClr val="tx2"/>
          </a:solidFill>
          <a:latin typeface="+mn-lt"/>
          <a:ea typeface="+mn-ea"/>
          <a:cs typeface="+mn-cs"/>
        </a:defRPr>
      </a:lvl5pPr>
      <a:lvl6pPr marL="1403305" indent="-127573" algn="l" defTabSz="510293" rtl="0" eaLnBrk="1" latinLnBrk="0" hangingPunct="1">
        <a:lnSpc>
          <a:spcPct val="90000"/>
        </a:lnSpc>
        <a:spcBef>
          <a:spcPts val="279"/>
        </a:spcBef>
        <a:buFont typeface="Arial" panose="020B0604020202020204" pitchFamily="34" charset="0"/>
        <a:buChar char="•"/>
        <a:defRPr sz="1004" kern="1200">
          <a:solidFill>
            <a:schemeClr val="tx1"/>
          </a:solidFill>
          <a:latin typeface="+mn-lt"/>
          <a:ea typeface="+mn-ea"/>
          <a:cs typeface="+mn-cs"/>
        </a:defRPr>
      </a:lvl6pPr>
      <a:lvl7pPr marL="1658452" indent="-127573" algn="l" defTabSz="510293" rtl="0" eaLnBrk="1" latinLnBrk="0" hangingPunct="1">
        <a:lnSpc>
          <a:spcPct val="90000"/>
        </a:lnSpc>
        <a:spcBef>
          <a:spcPts val="279"/>
        </a:spcBef>
        <a:buFont typeface="Arial" panose="020B0604020202020204" pitchFamily="34" charset="0"/>
        <a:buChar char="•"/>
        <a:defRPr sz="1004" kern="1200">
          <a:solidFill>
            <a:schemeClr val="tx1"/>
          </a:solidFill>
          <a:latin typeface="+mn-lt"/>
          <a:ea typeface="+mn-ea"/>
          <a:cs typeface="+mn-cs"/>
        </a:defRPr>
      </a:lvl7pPr>
      <a:lvl8pPr marL="1913598" indent="-127573" algn="l" defTabSz="510293" rtl="0" eaLnBrk="1" latinLnBrk="0" hangingPunct="1">
        <a:lnSpc>
          <a:spcPct val="90000"/>
        </a:lnSpc>
        <a:spcBef>
          <a:spcPts val="279"/>
        </a:spcBef>
        <a:buFont typeface="Arial" panose="020B0604020202020204" pitchFamily="34" charset="0"/>
        <a:buChar char="•"/>
        <a:defRPr sz="1004" kern="1200">
          <a:solidFill>
            <a:schemeClr val="tx1"/>
          </a:solidFill>
          <a:latin typeface="+mn-lt"/>
          <a:ea typeface="+mn-ea"/>
          <a:cs typeface="+mn-cs"/>
        </a:defRPr>
      </a:lvl8pPr>
      <a:lvl9pPr marL="2168744" indent="-127573" algn="l" defTabSz="510293" rtl="0" eaLnBrk="1" latinLnBrk="0" hangingPunct="1">
        <a:lnSpc>
          <a:spcPct val="90000"/>
        </a:lnSpc>
        <a:spcBef>
          <a:spcPts val="279"/>
        </a:spcBef>
        <a:buFont typeface="Arial" panose="020B0604020202020204" pitchFamily="34" charset="0"/>
        <a:buChar char="•"/>
        <a:defRPr sz="100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0293" rtl="0" eaLnBrk="1" latinLnBrk="0" hangingPunct="1">
        <a:defRPr sz="1004" kern="1200">
          <a:solidFill>
            <a:schemeClr val="tx1"/>
          </a:solidFill>
          <a:latin typeface="+mn-lt"/>
          <a:ea typeface="+mn-ea"/>
          <a:cs typeface="+mn-cs"/>
        </a:defRPr>
      </a:lvl1pPr>
      <a:lvl2pPr marL="255146" algn="l" defTabSz="510293" rtl="0" eaLnBrk="1" latinLnBrk="0" hangingPunct="1">
        <a:defRPr sz="1004" kern="1200">
          <a:solidFill>
            <a:schemeClr val="tx1"/>
          </a:solidFill>
          <a:latin typeface="+mn-lt"/>
          <a:ea typeface="+mn-ea"/>
          <a:cs typeface="+mn-cs"/>
        </a:defRPr>
      </a:lvl2pPr>
      <a:lvl3pPr marL="510293" algn="l" defTabSz="510293" rtl="0" eaLnBrk="1" latinLnBrk="0" hangingPunct="1">
        <a:defRPr sz="1004" kern="1200">
          <a:solidFill>
            <a:schemeClr val="tx1"/>
          </a:solidFill>
          <a:latin typeface="+mn-lt"/>
          <a:ea typeface="+mn-ea"/>
          <a:cs typeface="+mn-cs"/>
        </a:defRPr>
      </a:lvl3pPr>
      <a:lvl4pPr marL="765439" algn="l" defTabSz="510293" rtl="0" eaLnBrk="1" latinLnBrk="0" hangingPunct="1">
        <a:defRPr sz="1004" kern="1200">
          <a:solidFill>
            <a:schemeClr val="tx1"/>
          </a:solidFill>
          <a:latin typeface="+mn-lt"/>
          <a:ea typeface="+mn-ea"/>
          <a:cs typeface="+mn-cs"/>
        </a:defRPr>
      </a:lvl4pPr>
      <a:lvl5pPr marL="1020586" algn="l" defTabSz="510293" rtl="0" eaLnBrk="1" latinLnBrk="0" hangingPunct="1">
        <a:defRPr sz="1004" kern="1200">
          <a:solidFill>
            <a:schemeClr val="tx1"/>
          </a:solidFill>
          <a:latin typeface="+mn-lt"/>
          <a:ea typeface="+mn-ea"/>
          <a:cs typeface="+mn-cs"/>
        </a:defRPr>
      </a:lvl5pPr>
      <a:lvl6pPr marL="1275732" algn="l" defTabSz="510293" rtl="0" eaLnBrk="1" latinLnBrk="0" hangingPunct="1">
        <a:defRPr sz="1004" kern="1200">
          <a:solidFill>
            <a:schemeClr val="tx1"/>
          </a:solidFill>
          <a:latin typeface="+mn-lt"/>
          <a:ea typeface="+mn-ea"/>
          <a:cs typeface="+mn-cs"/>
        </a:defRPr>
      </a:lvl6pPr>
      <a:lvl7pPr marL="1530878" algn="l" defTabSz="510293" rtl="0" eaLnBrk="1" latinLnBrk="0" hangingPunct="1">
        <a:defRPr sz="1004" kern="1200">
          <a:solidFill>
            <a:schemeClr val="tx1"/>
          </a:solidFill>
          <a:latin typeface="+mn-lt"/>
          <a:ea typeface="+mn-ea"/>
          <a:cs typeface="+mn-cs"/>
        </a:defRPr>
      </a:lvl7pPr>
      <a:lvl8pPr marL="1786025" algn="l" defTabSz="510293" rtl="0" eaLnBrk="1" latinLnBrk="0" hangingPunct="1">
        <a:defRPr sz="1004" kern="1200">
          <a:solidFill>
            <a:schemeClr val="tx1"/>
          </a:solidFill>
          <a:latin typeface="+mn-lt"/>
          <a:ea typeface="+mn-ea"/>
          <a:cs typeface="+mn-cs"/>
        </a:defRPr>
      </a:lvl8pPr>
      <a:lvl9pPr marL="2041171" algn="l" defTabSz="510293" rtl="0" eaLnBrk="1" latinLnBrk="0" hangingPunct="1">
        <a:defRPr sz="10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tmp"/><Relationship Id="rId5" Type="http://schemas.openxmlformats.org/officeDocument/2006/relationships/image" Target="../media/image3.png"/><Relationship Id="rId15" Type="http://schemas.openxmlformats.org/officeDocument/2006/relationships/image" Target="../media/image13.jpe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3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hyperlink" Target="https://www.nvidia.com/Download/index.aspx" TargetMode="Externa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G"/><Relationship Id="rId7" Type="http://schemas.openxmlformats.org/officeDocument/2006/relationships/image" Target="../media/image29.png"/><Relationship Id="rId2" Type="http://schemas.openxmlformats.org/officeDocument/2006/relationships/hyperlink" Target="mailto:james.yu@te.com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6.png"/><Relationship Id="rId7" Type="http://schemas.openxmlformats.org/officeDocument/2006/relationships/image" Target="../media/image38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DB30D73-04C7-4621-BE03-3AEA317CAC6F}"/>
              </a:ext>
            </a:extLst>
          </p:cNvPr>
          <p:cNvSpPr txBox="1">
            <a:spLocks/>
          </p:cNvSpPr>
          <p:nvPr/>
        </p:nvSpPr>
        <p:spPr>
          <a:xfrm>
            <a:off x="972630" y="1214013"/>
            <a:ext cx="5904656" cy="336798"/>
          </a:xfrm>
        </p:spPr>
        <p:txBody>
          <a:bodyPr/>
          <a:lstStyle>
            <a:lvl1pPr marL="0" indent="0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None/>
              <a:defRPr sz="1004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2720" indent="-127573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Char char="•"/>
              <a:defRPr sz="89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37866" indent="-127573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Char char="•"/>
              <a:defRPr sz="78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93012" indent="-127573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Char char="•"/>
              <a:defRPr sz="67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8159" indent="-127573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Char char="•"/>
              <a:defRPr sz="558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403305" indent="-127573" algn="l" defTabSz="510293" rtl="0" eaLnBrk="1" latinLnBrk="0" hangingPunct="1">
              <a:lnSpc>
                <a:spcPct val="90000"/>
              </a:lnSpc>
              <a:spcBef>
                <a:spcPts val="279"/>
              </a:spcBef>
              <a:buFont typeface="Arial" panose="020B0604020202020204" pitchFamily="34" charset="0"/>
              <a:buChar char="•"/>
              <a:defRPr sz="10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58452" indent="-127573" algn="l" defTabSz="510293" rtl="0" eaLnBrk="1" latinLnBrk="0" hangingPunct="1">
              <a:lnSpc>
                <a:spcPct val="90000"/>
              </a:lnSpc>
              <a:spcBef>
                <a:spcPts val="279"/>
              </a:spcBef>
              <a:buFont typeface="Arial" panose="020B0604020202020204" pitchFamily="34" charset="0"/>
              <a:buChar char="•"/>
              <a:defRPr sz="10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13598" indent="-127573" algn="l" defTabSz="510293" rtl="0" eaLnBrk="1" latinLnBrk="0" hangingPunct="1">
              <a:lnSpc>
                <a:spcPct val="90000"/>
              </a:lnSpc>
              <a:spcBef>
                <a:spcPts val="279"/>
              </a:spcBef>
              <a:buFont typeface="Arial" panose="020B0604020202020204" pitchFamily="34" charset="0"/>
              <a:buChar char="•"/>
              <a:defRPr sz="10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68744" indent="-127573" algn="l" defTabSz="510293" rtl="0" eaLnBrk="1" latinLnBrk="0" hangingPunct="1">
              <a:lnSpc>
                <a:spcPct val="90000"/>
              </a:lnSpc>
              <a:spcBef>
                <a:spcPts val="279"/>
              </a:spcBef>
              <a:buFont typeface="Arial" panose="020B0604020202020204" pitchFamily="34" charset="0"/>
              <a:buChar char="•"/>
              <a:defRPr sz="10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1. </a:t>
            </a:r>
            <a:r>
              <a:rPr lang="zh-CN" altLang="en-US" sz="1600" dirty="0">
                <a:solidFill>
                  <a:srgbClr val="000000"/>
                </a:solidFill>
              </a:rPr>
              <a:t>支架组装</a:t>
            </a:r>
            <a:endParaRPr lang="en-US" sz="1600" dirty="0">
              <a:solidFill>
                <a:srgbClr val="000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78F0793-01F8-4F93-955E-BA535E1DBA2B}"/>
              </a:ext>
            </a:extLst>
          </p:cNvPr>
          <p:cNvGrpSpPr/>
          <p:nvPr/>
        </p:nvGrpSpPr>
        <p:grpSpPr>
          <a:xfrm>
            <a:off x="1154222" y="1607968"/>
            <a:ext cx="1871874" cy="2811735"/>
            <a:chOff x="1192583" y="1087720"/>
            <a:chExt cx="1871874" cy="2811735"/>
          </a:xfrm>
        </p:grpSpPr>
        <p:pic>
          <p:nvPicPr>
            <p:cNvPr id="5" name="图片 4" descr="屏幕剪辑">
              <a:extLst>
                <a:ext uri="{FF2B5EF4-FFF2-40B4-BE49-F238E27FC236}">
                  <a16:creationId xmlns:a16="http://schemas.microsoft.com/office/drawing/2014/main" id="{9D49ABD0-BE00-450F-9FD8-94F60713D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824" y="1087720"/>
              <a:ext cx="1862374" cy="804482"/>
            </a:xfrm>
            <a:prstGeom prst="rect">
              <a:avLst/>
            </a:prstGeom>
          </p:spPr>
        </p:pic>
        <p:pic>
          <p:nvPicPr>
            <p:cNvPr id="7" name="图片 2" descr="屏幕剪辑">
              <a:extLst>
                <a:ext uri="{FF2B5EF4-FFF2-40B4-BE49-F238E27FC236}">
                  <a16:creationId xmlns:a16="http://schemas.microsoft.com/office/drawing/2014/main" id="{0F0B026F-E2E2-42F7-909B-68D7E5888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193825" y="1868100"/>
              <a:ext cx="1862372" cy="1001407"/>
            </a:xfrm>
            <a:prstGeom prst="rect">
              <a:avLst/>
            </a:prstGeom>
          </p:spPr>
        </p:pic>
        <p:pic>
          <p:nvPicPr>
            <p:cNvPr id="11" name="图片 3" descr="屏幕剪辑">
              <a:extLst>
                <a:ext uri="{FF2B5EF4-FFF2-40B4-BE49-F238E27FC236}">
                  <a16:creationId xmlns:a16="http://schemas.microsoft.com/office/drawing/2014/main" id="{649BFC86-A52D-4AF8-85D4-29CE19F74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607584" y="2442583"/>
              <a:ext cx="1041871" cy="1871874"/>
            </a:xfrm>
            <a:prstGeom prst="rect">
              <a:avLst/>
            </a:prstGeom>
          </p:spPr>
        </p:pic>
      </p:grp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AB99DC6-011B-4B20-8727-013097D70744}"/>
              </a:ext>
            </a:extLst>
          </p:cNvPr>
          <p:cNvSpPr txBox="1">
            <a:spLocks/>
          </p:cNvSpPr>
          <p:nvPr/>
        </p:nvSpPr>
        <p:spPr>
          <a:xfrm>
            <a:off x="3064455" y="1130947"/>
            <a:ext cx="643374" cy="168399"/>
          </a:xfrm>
        </p:spPr>
        <p:txBody>
          <a:bodyPr/>
          <a:lstStyle>
            <a:lvl1pPr marL="0" indent="0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None/>
              <a:defRPr sz="1004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2720" indent="-127573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Char char="•"/>
              <a:defRPr sz="89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37866" indent="-127573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Char char="•"/>
              <a:defRPr sz="78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93012" indent="-127573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Char char="•"/>
              <a:defRPr sz="67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8159" indent="-127573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Char char="•"/>
              <a:defRPr sz="558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403305" indent="-127573" algn="l" defTabSz="510293" rtl="0" eaLnBrk="1" latinLnBrk="0" hangingPunct="1">
              <a:lnSpc>
                <a:spcPct val="90000"/>
              </a:lnSpc>
              <a:spcBef>
                <a:spcPts val="279"/>
              </a:spcBef>
              <a:buFont typeface="Arial" panose="020B0604020202020204" pitchFamily="34" charset="0"/>
              <a:buChar char="•"/>
              <a:defRPr sz="10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58452" indent="-127573" algn="l" defTabSz="510293" rtl="0" eaLnBrk="1" latinLnBrk="0" hangingPunct="1">
              <a:lnSpc>
                <a:spcPct val="90000"/>
              </a:lnSpc>
              <a:spcBef>
                <a:spcPts val="279"/>
              </a:spcBef>
              <a:buFont typeface="Arial" panose="020B0604020202020204" pitchFamily="34" charset="0"/>
              <a:buChar char="•"/>
              <a:defRPr sz="10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13598" indent="-127573" algn="l" defTabSz="510293" rtl="0" eaLnBrk="1" latinLnBrk="0" hangingPunct="1">
              <a:lnSpc>
                <a:spcPct val="90000"/>
              </a:lnSpc>
              <a:spcBef>
                <a:spcPts val="279"/>
              </a:spcBef>
              <a:buFont typeface="Arial" panose="020B0604020202020204" pitchFamily="34" charset="0"/>
              <a:buChar char="•"/>
              <a:defRPr sz="10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68744" indent="-127573" algn="l" defTabSz="510293" rtl="0" eaLnBrk="1" latinLnBrk="0" hangingPunct="1">
              <a:lnSpc>
                <a:spcPct val="90000"/>
              </a:lnSpc>
              <a:spcBef>
                <a:spcPts val="279"/>
              </a:spcBef>
              <a:buFont typeface="Arial" panose="020B0604020202020204" pitchFamily="34" charset="0"/>
              <a:buChar char="•"/>
              <a:defRPr sz="10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endParaRPr lang="en-US" sz="1200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3073438-B3CC-492F-8367-122DC4F906FA}"/>
              </a:ext>
            </a:extLst>
          </p:cNvPr>
          <p:cNvGrpSpPr/>
          <p:nvPr/>
        </p:nvGrpSpPr>
        <p:grpSpPr>
          <a:xfrm>
            <a:off x="3796344" y="1607968"/>
            <a:ext cx="2618484" cy="2841432"/>
            <a:chOff x="3995069" y="1087721"/>
            <a:chExt cx="2618484" cy="284143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4F29C2F-E1C3-45AD-B38B-67626B03B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5069" y="1087721"/>
              <a:ext cx="1946443" cy="2841432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A015D2C-2036-4615-89C2-E2A8579C3183}"/>
                </a:ext>
              </a:extLst>
            </p:cNvPr>
            <p:cNvSpPr/>
            <p:nvPr/>
          </p:nvSpPr>
          <p:spPr>
            <a:xfrm>
              <a:off x="6339233" y="2847804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2</a:t>
              </a:r>
              <a:endParaRPr lang="en-US" sz="1400" dirty="0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5874A68-EE98-49D4-8D05-4A11C34CD015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 flipH="1">
              <a:off x="5365439" y="3430309"/>
              <a:ext cx="973794" cy="0"/>
            </a:xfrm>
            <a:prstGeom prst="straightConnector1">
              <a:avLst/>
            </a:prstGeom>
            <a:ln w="22225">
              <a:solidFill>
                <a:srgbClr val="E98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15CE488-3523-4020-9706-5C6257EBDB41}"/>
                </a:ext>
              </a:extLst>
            </p:cNvPr>
            <p:cNvSpPr/>
            <p:nvPr/>
          </p:nvSpPr>
          <p:spPr>
            <a:xfrm>
              <a:off x="6339233" y="3293149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2F90035-85E5-4959-8494-97C0D4BA2682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 flipH="1">
              <a:off x="5490623" y="2984964"/>
              <a:ext cx="848610" cy="8730"/>
            </a:xfrm>
            <a:prstGeom prst="straightConnector1">
              <a:avLst/>
            </a:prstGeom>
            <a:ln w="22225">
              <a:solidFill>
                <a:srgbClr val="E98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9F515C9-C519-4282-BFAB-C4A0859F912E}"/>
                </a:ext>
              </a:extLst>
            </p:cNvPr>
            <p:cNvSpPr/>
            <p:nvPr/>
          </p:nvSpPr>
          <p:spPr>
            <a:xfrm>
              <a:off x="6339233" y="1894120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3</a:t>
              </a:r>
              <a:endParaRPr lang="en-US" sz="1400" dirty="0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96A691D-84B2-439D-BE39-8330D4B66212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 flipH="1">
              <a:off x="5274706" y="2031280"/>
              <a:ext cx="1064527" cy="0"/>
            </a:xfrm>
            <a:prstGeom prst="straightConnector1">
              <a:avLst/>
            </a:prstGeom>
            <a:ln w="22225">
              <a:solidFill>
                <a:srgbClr val="E98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789F846C-CC03-4554-B779-24402D54186B}"/>
              </a:ext>
            </a:extLst>
          </p:cNvPr>
          <p:cNvSpPr txBox="1">
            <a:spLocks/>
          </p:cNvSpPr>
          <p:nvPr/>
        </p:nvSpPr>
        <p:spPr>
          <a:xfrm>
            <a:off x="972630" y="4748855"/>
            <a:ext cx="5327487" cy="332433"/>
          </a:xfrm>
        </p:spPr>
        <p:txBody>
          <a:bodyPr/>
          <a:lstStyle>
            <a:lvl1pPr marL="0" indent="0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None/>
              <a:defRPr sz="1004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2720" indent="-127573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Char char="•"/>
              <a:defRPr sz="89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37866" indent="-127573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Char char="•"/>
              <a:defRPr sz="78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93012" indent="-127573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Char char="•"/>
              <a:defRPr sz="67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8159" indent="-127573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Char char="•"/>
              <a:defRPr sz="558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403305" indent="-127573" algn="l" defTabSz="510293" rtl="0" eaLnBrk="1" latinLnBrk="0" hangingPunct="1">
              <a:lnSpc>
                <a:spcPct val="90000"/>
              </a:lnSpc>
              <a:spcBef>
                <a:spcPts val="279"/>
              </a:spcBef>
              <a:buFont typeface="Arial" panose="020B0604020202020204" pitchFamily="34" charset="0"/>
              <a:buChar char="•"/>
              <a:defRPr sz="10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58452" indent="-127573" algn="l" defTabSz="510293" rtl="0" eaLnBrk="1" latinLnBrk="0" hangingPunct="1">
              <a:lnSpc>
                <a:spcPct val="90000"/>
              </a:lnSpc>
              <a:spcBef>
                <a:spcPts val="279"/>
              </a:spcBef>
              <a:buFont typeface="Arial" panose="020B0604020202020204" pitchFamily="34" charset="0"/>
              <a:buChar char="•"/>
              <a:defRPr sz="10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13598" indent="-127573" algn="l" defTabSz="510293" rtl="0" eaLnBrk="1" latinLnBrk="0" hangingPunct="1">
              <a:lnSpc>
                <a:spcPct val="90000"/>
              </a:lnSpc>
              <a:spcBef>
                <a:spcPts val="279"/>
              </a:spcBef>
              <a:buFont typeface="Arial" panose="020B0604020202020204" pitchFamily="34" charset="0"/>
              <a:buChar char="•"/>
              <a:defRPr sz="10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68744" indent="-127573" algn="l" defTabSz="510293" rtl="0" eaLnBrk="1" latinLnBrk="0" hangingPunct="1">
              <a:lnSpc>
                <a:spcPct val="90000"/>
              </a:lnSpc>
              <a:spcBef>
                <a:spcPts val="279"/>
              </a:spcBef>
              <a:buFont typeface="Arial" panose="020B0604020202020204" pitchFamily="34" charset="0"/>
              <a:buChar char="•"/>
              <a:defRPr sz="10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2. </a:t>
            </a:r>
            <a:r>
              <a:rPr lang="zh-CN" altLang="en-US" sz="1600" dirty="0">
                <a:solidFill>
                  <a:srgbClr val="000000"/>
                </a:solidFill>
              </a:rPr>
              <a:t>支架，相机和照明单元组装</a:t>
            </a:r>
            <a:endParaRPr lang="en-US" sz="1600" dirty="0">
              <a:solidFill>
                <a:srgbClr val="000000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326994-8756-4647-B397-4A0CBAC85C35}"/>
              </a:ext>
            </a:extLst>
          </p:cNvPr>
          <p:cNvGrpSpPr/>
          <p:nvPr/>
        </p:nvGrpSpPr>
        <p:grpSpPr>
          <a:xfrm>
            <a:off x="1192582" y="5173491"/>
            <a:ext cx="2387954" cy="1333280"/>
            <a:chOff x="1243696" y="4413381"/>
            <a:chExt cx="2387954" cy="1333280"/>
          </a:xfrm>
        </p:grpSpPr>
        <p:pic>
          <p:nvPicPr>
            <p:cNvPr id="17" name="图片 4" descr="屏幕剪辑">
              <a:extLst>
                <a:ext uri="{FF2B5EF4-FFF2-40B4-BE49-F238E27FC236}">
                  <a16:creationId xmlns:a16="http://schemas.microsoft.com/office/drawing/2014/main" id="{6B79EA56-EE83-4746-B8EE-451E860D89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36" b="3068"/>
            <a:stretch/>
          </p:blipFill>
          <p:spPr>
            <a:xfrm>
              <a:off x="3042511" y="4413381"/>
              <a:ext cx="589139" cy="606129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53F046D8-19BC-4134-B47E-BD6E87112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3696" y="4414507"/>
              <a:ext cx="901064" cy="1315381"/>
            </a:xfrm>
            <a:prstGeom prst="rect">
              <a:avLst/>
            </a:prstGeom>
          </p:spPr>
        </p:pic>
        <p:pic>
          <p:nvPicPr>
            <p:cNvPr id="67" name="图片 31" descr="屏幕剪辑">
              <a:extLst>
                <a:ext uri="{FF2B5EF4-FFF2-40B4-BE49-F238E27FC236}">
                  <a16:creationId xmlns:a16="http://schemas.microsoft.com/office/drawing/2014/main" id="{E47FB007-491C-4964-9E20-967C1D9D45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5" r="2852" b="1392"/>
            <a:stretch/>
          </p:blipFill>
          <p:spPr>
            <a:xfrm>
              <a:off x="2266788" y="4420065"/>
              <a:ext cx="711592" cy="1326596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6AA28FD-B1E5-4E4E-8B04-2C775CECDAF6}"/>
              </a:ext>
            </a:extLst>
          </p:cNvPr>
          <p:cNvGrpSpPr/>
          <p:nvPr/>
        </p:nvGrpSpPr>
        <p:grpSpPr>
          <a:xfrm>
            <a:off x="3967657" y="5024795"/>
            <a:ext cx="1477445" cy="1563652"/>
            <a:chOff x="5137735" y="4165811"/>
            <a:chExt cx="1477445" cy="1563652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F4CB48A2-20AC-47B3-84AB-50C53409C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7735" y="4321035"/>
              <a:ext cx="843243" cy="1408428"/>
            </a:xfrm>
            <a:prstGeom prst="rect">
              <a:avLst/>
            </a:prstGeom>
          </p:spPr>
        </p:pic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6243DF8-ECB5-4331-BA0C-96DC84B0A55A}"/>
                </a:ext>
              </a:extLst>
            </p:cNvPr>
            <p:cNvCxnSpPr>
              <a:cxnSpLocks/>
              <a:stCxn id="84" idx="2"/>
            </p:cNvCxnSpPr>
            <p:nvPr/>
          </p:nvCxnSpPr>
          <p:spPr>
            <a:xfrm flipH="1">
              <a:off x="5694570" y="4302971"/>
              <a:ext cx="642222" cy="125521"/>
            </a:xfrm>
            <a:prstGeom prst="straightConnector1">
              <a:avLst/>
            </a:prstGeom>
            <a:ln w="22225">
              <a:solidFill>
                <a:srgbClr val="E98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CD44A57-7DE3-4DAF-B142-B0346C6836B8}"/>
                </a:ext>
              </a:extLst>
            </p:cNvPr>
            <p:cNvSpPr/>
            <p:nvPr/>
          </p:nvSpPr>
          <p:spPr>
            <a:xfrm>
              <a:off x="6336792" y="5023487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6</a:t>
              </a:r>
              <a:endParaRPr lang="en-US" sz="1400" dirty="0"/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2EE1CB5-9FFC-4D37-81AA-394D0BB32BD5}"/>
                </a:ext>
              </a:extLst>
            </p:cNvPr>
            <p:cNvCxnSpPr>
              <a:cxnSpLocks/>
              <a:stCxn id="79" idx="2"/>
            </p:cNvCxnSpPr>
            <p:nvPr/>
          </p:nvCxnSpPr>
          <p:spPr>
            <a:xfrm flipH="1">
              <a:off x="5702589" y="4748257"/>
              <a:ext cx="638271" cy="217241"/>
            </a:xfrm>
            <a:prstGeom prst="straightConnector1">
              <a:avLst/>
            </a:prstGeom>
            <a:ln w="22225">
              <a:solidFill>
                <a:srgbClr val="E98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621FD1F-BFC3-449E-99DD-376FF40F2D65}"/>
                </a:ext>
              </a:extLst>
            </p:cNvPr>
            <p:cNvSpPr/>
            <p:nvPr/>
          </p:nvSpPr>
          <p:spPr>
            <a:xfrm>
              <a:off x="6340860" y="4611097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2609" rtl="0" eaLnBrk="1" latinLnBrk="0" hangingPunct="1">
                <a:defRPr sz="1797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6304" algn="l" defTabSz="912609" rtl="0" eaLnBrk="1" latinLnBrk="0" hangingPunct="1">
                <a:defRPr sz="1797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2609" algn="l" defTabSz="912609" rtl="0" eaLnBrk="1" latinLnBrk="0" hangingPunct="1">
                <a:defRPr sz="1797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68913" algn="l" defTabSz="912609" rtl="0" eaLnBrk="1" latinLnBrk="0" hangingPunct="1">
                <a:defRPr sz="1797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5217" algn="l" defTabSz="912609" rtl="0" eaLnBrk="1" latinLnBrk="0" hangingPunct="1">
                <a:defRPr sz="1797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1522" algn="l" defTabSz="912609" rtl="0" eaLnBrk="1" latinLnBrk="0" hangingPunct="1">
                <a:defRPr sz="1797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37826" algn="l" defTabSz="912609" rtl="0" eaLnBrk="1" latinLnBrk="0" hangingPunct="1">
                <a:defRPr sz="1797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4125" algn="l" defTabSz="912609" rtl="0" eaLnBrk="1" latinLnBrk="0" hangingPunct="1">
                <a:defRPr sz="1797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0434" algn="l" defTabSz="912609" rtl="0" eaLnBrk="1" latinLnBrk="0" hangingPunct="1">
                <a:defRPr sz="1797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/>
                <a:t>5</a:t>
              </a:r>
              <a:endParaRPr lang="en-US" sz="1400" dirty="0"/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2C902164-407E-451F-8056-4641CE1E5931}"/>
                </a:ext>
              </a:extLst>
            </p:cNvPr>
            <p:cNvCxnSpPr>
              <a:cxnSpLocks/>
              <a:stCxn id="76" idx="2"/>
            </p:cNvCxnSpPr>
            <p:nvPr/>
          </p:nvCxnSpPr>
          <p:spPr>
            <a:xfrm flipH="1">
              <a:off x="5788240" y="5160647"/>
              <a:ext cx="548552" cy="217827"/>
            </a:xfrm>
            <a:prstGeom prst="straightConnector1">
              <a:avLst/>
            </a:prstGeom>
            <a:ln w="22225">
              <a:solidFill>
                <a:srgbClr val="E98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3659185-C79F-4358-9E22-AABC81FA1394}"/>
                </a:ext>
              </a:extLst>
            </p:cNvPr>
            <p:cNvSpPr/>
            <p:nvPr/>
          </p:nvSpPr>
          <p:spPr>
            <a:xfrm>
              <a:off x="6336792" y="4165811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2609" rtl="0" eaLnBrk="1" latinLnBrk="0" hangingPunct="1">
                <a:defRPr sz="1797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6304" algn="l" defTabSz="912609" rtl="0" eaLnBrk="1" latinLnBrk="0" hangingPunct="1">
                <a:defRPr sz="1797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2609" algn="l" defTabSz="912609" rtl="0" eaLnBrk="1" latinLnBrk="0" hangingPunct="1">
                <a:defRPr sz="1797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68913" algn="l" defTabSz="912609" rtl="0" eaLnBrk="1" latinLnBrk="0" hangingPunct="1">
                <a:defRPr sz="1797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5217" algn="l" defTabSz="912609" rtl="0" eaLnBrk="1" latinLnBrk="0" hangingPunct="1">
                <a:defRPr sz="1797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1522" algn="l" defTabSz="912609" rtl="0" eaLnBrk="1" latinLnBrk="0" hangingPunct="1">
                <a:defRPr sz="1797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37826" algn="l" defTabSz="912609" rtl="0" eaLnBrk="1" latinLnBrk="0" hangingPunct="1">
                <a:defRPr sz="1797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4125" algn="l" defTabSz="912609" rtl="0" eaLnBrk="1" latinLnBrk="0" hangingPunct="1">
                <a:defRPr sz="1797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0434" algn="l" defTabSz="912609" rtl="0" eaLnBrk="1" latinLnBrk="0" hangingPunct="1">
                <a:defRPr sz="1797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/>
                <a:t>4</a:t>
              </a:r>
              <a:endParaRPr lang="en-US" sz="1400" dirty="0"/>
            </a:p>
          </p:txBody>
        </p:sp>
      </p:grpSp>
      <p:sp>
        <p:nvSpPr>
          <p:cNvPr id="85" name="Content Placeholder 2">
            <a:extLst>
              <a:ext uri="{FF2B5EF4-FFF2-40B4-BE49-F238E27FC236}">
                <a16:creationId xmlns:a16="http://schemas.microsoft.com/office/drawing/2014/main" id="{A883F640-89C9-4097-86DC-E402815506C2}"/>
              </a:ext>
            </a:extLst>
          </p:cNvPr>
          <p:cNvSpPr txBox="1">
            <a:spLocks/>
          </p:cNvSpPr>
          <p:nvPr/>
        </p:nvSpPr>
        <p:spPr>
          <a:xfrm>
            <a:off x="972629" y="7632297"/>
            <a:ext cx="3167248" cy="338554"/>
          </a:xfrm>
        </p:spPr>
        <p:txBody>
          <a:bodyPr/>
          <a:lstStyle>
            <a:lvl1pPr marL="0" indent="0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None/>
              <a:defRPr sz="1004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2720" indent="-127573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Char char="•"/>
              <a:defRPr sz="89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37866" indent="-127573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Char char="•"/>
              <a:defRPr sz="78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93012" indent="-127573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Char char="•"/>
              <a:defRPr sz="67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8159" indent="-127573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Char char="•"/>
              <a:defRPr sz="558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403305" indent="-127573" algn="l" defTabSz="510293" rtl="0" eaLnBrk="1" latinLnBrk="0" hangingPunct="1">
              <a:lnSpc>
                <a:spcPct val="90000"/>
              </a:lnSpc>
              <a:spcBef>
                <a:spcPts val="279"/>
              </a:spcBef>
              <a:buFont typeface="Arial" panose="020B0604020202020204" pitchFamily="34" charset="0"/>
              <a:buChar char="•"/>
              <a:defRPr sz="10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58452" indent="-127573" algn="l" defTabSz="510293" rtl="0" eaLnBrk="1" latinLnBrk="0" hangingPunct="1">
              <a:lnSpc>
                <a:spcPct val="90000"/>
              </a:lnSpc>
              <a:spcBef>
                <a:spcPts val="279"/>
              </a:spcBef>
              <a:buFont typeface="Arial" panose="020B0604020202020204" pitchFamily="34" charset="0"/>
              <a:buChar char="•"/>
              <a:defRPr sz="10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13598" indent="-127573" algn="l" defTabSz="510293" rtl="0" eaLnBrk="1" latinLnBrk="0" hangingPunct="1">
              <a:lnSpc>
                <a:spcPct val="90000"/>
              </a:lnSpc>
              <a:spcBef>
                <a:spcPts val="279"/>
              </a:spcBef>
              <a:buFont typeface="Arial" panose="020B0604020202020204" pitchFamily="34" charset="0"/>
              <a:buChar char="•"/>
              <a:defRPr sz="10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68744" indent="-127573" algn="l" defTabSz="510293" rtl="0" eaLnBrk="1" latinLnBrk="0" hangingPunct="1">
              <a:lnSpc>
                <a:spcPct val="90000"/>
              </a:lnSpc>
              <a:spcBef>
                <a:spcPts val="279"/>
              </a:spcBef>
              <a:buFont typeface="Arial" panose="020B0604020202020204" pitchFamily="34" charset="0"/>
              <a:buChar char="•"/>
              <a:defRPr sz="10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3. </a:t>
            </a:r>
            <a:r>
              <a:rPr lang="zh-CN" altLang="en-US" sz="1600" dirty="0">
                <a:solidFill>
                  <a:srgbClr val="000000"/>
                </a:solidFill>
              </a:rPr>
              <a:t>照明单元的连接</a:t>
            </a:r>
            <a:endParaRPr lang="en-US" sz="1600" dirty="0">
              <a:solidFill>
                <a:srgbClr val="000000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37E9B67-8B08-459E-939F-D17E5861D747}"/>
              </a:ext>
            </a:extLst>
          </p:cNvPr>
          <p:cNvGrpSpPr/>
          <p:nvPr/>
        </p:nvGrpSpPr>
        <p:grpSpPr>
          <a:xfrm>
            <a:off x="1189426" y="8041681"/>
            <a:ext cx="2165488" cy="1810238"/>
            <a:chOff x="418757" y="1523717"/>
            <a:chExt cx="4846630" cy="4096691"/>
          </a:xfrm>
        </p:grpSpPr>
        <p:pic>
          <p:nvPicPr>
            <p:cNvPr id="89" name="图片 2" descr="屏幕剪辑">
              <a:extLst>
                <a:ext uri="{FF2B5EF4-FFF2-40B4-BE49-F238E27FC236}">
                  <a16:creationId xmlns:a16="http://schemas.microsoft.com/office/drawing/2014/main" id="{7E1BE0CE-A0D3-40FE-9754-7D2FDB064C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14" t="4273"/>
            <a:stretch/>
          </p:blipFill>
          <p:spPr>
            <a:xfrm>
              <a:off x="418757" y="1523717"/>
              <a:ext cx="2931413" cy="4096691"/>
            </a:xfrm>
            <a:prstGeom prst="rect">
              <a:avLst/>
            </a:prstGeom>
          </p:spPr>
        </p:pic>
        <p:pic>
          <p:nvPicPr>
            <p:cNvPr id="90" name="图片 4" descr="屏幕剪辑">
              <a:extLst>
                <a:ext uri="{FF2B5EF4-FFF2-40B4-BE49-F238E27FC236}">
                  <a16:creationId xmlns:a16="http://schemas.microsoft.com/office/drawing/2014/main" id="{AC0B159F-CB46-4E3B-B41B-6B1A08291A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36" b="3068"/>
            <a:stretch/>
          </p:blipFill>
          <p:spPr>
            <a:xfrm>
              <a:off x="3344025" y="1532647"/>
              <a:ext cx="1921362" cy="2146805"/>
            </a:xfrm>
            <a:prstGeom prst="rect">
              <a:avLst/>
            </a:prstGeom>
          </p:spPr>
        </p:pic>
        <p:cxnSp>
          <p:nvCxnSpPr>
            <p:cNvPr id="91" name="直接箭头连接符 15">
              <a:extLst>
                <a:ext uri="{FF2B5EF4-FFF2-40B4-BE49-F238E27FC236}">
                  <a16:creationId xmlns:a16="http://schemas.microsoft.com/office/drawing/2014/main" id="{E7A53FC3-76D6-4372-8DEE-0D9111E4437A}"/>
                </a:ext>
              </a:extLst>
            </p:cNvPr>
            <p:cNvCxnSpPr>
              <a:cxnSpLocks/>
              <a:stCxn id="92" idx="3"/>
              <a:endCxn id="93" idx="0"/>
            </p:cNvCxnSpPr>
            <p:nvPr/>
          </p:nvCxnSpPr>
          <p:spPr>
            <a:xfrm flipH="1">
              <a:off x="2120158" y="3431675"/>
              <a:ext cx="1360708" cy="694726"/>
            </a:xfrm>
            <a:prstGeom prst="straightConnector1">
              <a:avLst/>
            </a:prstGeom>
            <a:ln w="22225">
              <a:solidFill>
                <a:srgbClr val="E98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椭圆 16">
              <a:extLst>
                <a:ext uri="{FF2B5EF4-FFF2-40B4-BE49-F238E27FC236}">
                  <a16:creationId xmlns:a16="http://schemas.microsoft.com/office/drawing/2014/main" id="{05C29637-9E88-4395-85E2-2B7B7F694427}"/>
                </a:ext>
              </a:extLst>
            </p:cNvPr>
            <p:cNvSpPr/>
            <p:nvPr/>
          </p:nvSpPr>
          <p:spPr>
            <a:xfrm>
              <a:off x="3415994" y="3059989"/>
              <a:ext cx="442974" cy="435457"/>
            </a:xfrm>
            <a:prstGeom prst="ellipse">
              <a:avLst/>
            </a:prstGeom>
            <a:noFill/>
            <a:ln w="22225">
              <a:solidFill>
                <a:srgbClr val="E9830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椭圆 17">
              <a:extLst>
                <a:ext uri="{FF2B5EF4-FFF2-40B4-BE49-F238E27FC236}">
                  <a16:creationId xmlns:a16="http://schemas.microsoft.com/office/drawing/2014/main" id="{3C1C016E-6C64-4F30-916F-A89FA0E0DD60}"/>
                </a:ext>
              </a:extLst>
            </p:cNvPr>
            <p:cNvSpPr/>
            <p:nvPr/>
          </p:nvSpPr>
          <p:spPr>
            <a:xfrm rot="1925399">
              <a:off x="1761686" y="4091145"/>
              <a:ext cx="474472" cy="461500"/>
            </a:xfrm>
            <a:prstGeom prst="ellipse">
              <a:avLst/>
            </a:prstGeom>
            <a:noFill/>
            <a:ln w="22225">
              <a:solidFill>
                <a:srgbClr val="E9830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4" name="图片 7" descr="屏幕剪辑">
              <a:extLst>
                <a:ext uri="{FF2B5EF4-FFF2-40B4-BE49-F238E27FC236}">
                  <a16:creationId xmlns:a16="http://schemas.microsoft.com/office/drawing/2014/main" id="{5D8FAC91-344A-4CA2-9A70-0D9ED1A3D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5292" y="3681412"/>
              <a:ext cx="1645737" cy="1118422"/>
            </a:xfrm>
            <a:prstGeom prst="rect">
              <a:avLst/>
            </a:prstGeom>
          </p:spPr>
        </p:pic>
        <p:cxnSp>
          <p:nvCxnSpPr>
            <p:cNvPr id="95" name="直接箭头连接符 18">
              <a:extLst>
                <a:ext uri="{FF2B5EF4-FFF2-40B4-BE49-F238E27FC236}">
                  <a16:creationId xmlns:a16="http://schemas.microsoft.com/office/drawing/2014/main" id="{5ABFB936-632E-4DA3-9746-C9527828F142}"/>
                </a:ext>
              </a:extLst>
            </p:cNvPr>
            <p:cNvCxnSpPr>
              <a:cxnSpLocks/>
              <a:stCxn id="96" idx="2"/>
            </p:cNvCxnSpPr>
            <p:nvPr/>
          </p:nvCxnSpPr>
          <p:spPr>
            <a:xfrm flipH="1">
              <a:off x="1998926" y="4582746"/>
              <a:ext cx="1367838" cy="297600"/>
            </a:xfrm>
            <a:prstGeom prst="straightConnector1">
              <a:avLst/>
            </a:prstGeom>
            <a:ln w="22225">
              <a:solidFill>
                <a:srgbClr val="E98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椭圆 19">
              <a:extLst>
                <a:ext uri="{FF2B5EF4-FFF2-40B4-BE49-F238E27FC236}">
                  <a16:creationId xmlns:a16="http://schemas.microsoft.com/office/drawing/2014/main" id="{1F54FB0D-7F49-449A-AFBD-278B2CC4FB8B}"/>
                </a:ext>
              </a:extLst>
            </p:cNvPr>
            <p:cNvSpPr/>
            <p:nvPr/>
          </p:nvSpPr>
          <p:spPr>
            <a:xfrm>
              <a:off x="3366764" y="4321894"/>
              <a:ext cx="494222" cy="521705"/>
            </a:xfrm>
            <a:prstGeom prst="ellipse">
              <a:avLst/>
            </a:prstGeom>
            <a:noFill/>
            <a:ln w="22225">
              <a:solidFill>
                <a:srgbClr val="E9830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椭圆 21">
              <a:extLst>
                <a:ext uri="{FF2B5EF4-FFF2-40B4-BE49-F238E27FC236}">
                  <a16:creationId xmlns:a16="http://schemas.microsoft.com/office/drawing/2014/main" id="{262D3ED0-263A-4260-9D67-6F3EDF0ADDE4}"/>
                </a:ext>
              </a:extLst>
            </p:cNvPr>
            <p:cNvSpPr/>
            <p:nvPr/>
          </p:nvSpPr>
          <p:spPr>
            <a:xfrm rot="21144101">
              <a:off x="1339897" y="4561305"/>
              <a:ext cx="615714" cy="515066"/>
            </a:xfrm>
            <a:prstGeom prst="ellipse">
              <a:avLst/>
            </a:prstGeom>
            <a:noFill/>
            <a:ln w="22225">
              <a:solidFill>
                <a:srgbClr val="E9830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9" name="文本框 11">
            <a:extLst>
              <a:ext uri="{FF2B5EF4-FFF2-40B4-BE49-F238E27FC236}">
                <a16:creationId xmlns:a16="http://schemas.microsoft.com/office/drawing/2014/main" id="{003F0D33-FD85-4BBB-B064-4AB88949F90B}"/>
              </a:ext>
            </a:extLst>
          </p:cNvPr>
          <p:cNvSpPr txBox="1"/>
          <p:nvPr/>
        </p:nvSpPr>
        <p:spPr>
          <a:xfrm>
            <a:off x="3821810" y="7636948"/>
            <a:ext cx="2611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600" dirty="0">
                <a:solidFill>
                  <a:srgbClr val="000000"/>
                </a:solidFill>
              </a:rPr>
              <a:t>4. </a:t>
            </a:r>
            <a:r>
              <a:rPr lang="zh-CN" altLang="en-US" sz="1600" dirty="0">
                <a:solidFill>
                  <a:srgbClr val="000000"/>
                </a:solidFill>
              </a:rPr>
              <a:t>将相机连接至电脑</a:t>
            </a:r>
            <a:endParaRPr lang="en-US" sz="1600" dirty="0">
              <a:solidFill>
                <a:srgbClr val="000000"/>
              </a:solidFill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29D74F95-8908-4494-AB2F-B6123BBAD159}"/>
              </a:ext>
            </a:extLst>
          </p:cNvPr>
          <p:cNvGrpSpPr/>
          <p:nvPr/>
        </p:nvGrpSpPr>
        <p:grpSpPr>
          <a:xfrm>
            <a:off x="3970501" y="8044914"/>
            <a:ext cx="2450976" cy="1467771"/>
            <a:chOff x="4008733" y="7850223"/>
            <a:chExt cx="2480191" cy="1513875"/>
          </a:xfrm>
        </p:grpSpPr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49E85AB6-CD06-460B-9E77-59D01072C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8733" y="7850223"/>
              <a:ext cx="843243" cy="1408428"/>
            </a:xfrm>
            <a:prstGeom prst="rect">
              <a:avLst/>
            </a:prstGeom>
          </p:spPr>
        </p:pic>
        <p:pic>
          <p:nvPicPr>
            <p:cNvPr id="99" name="Picture 2" descr="https://timgsa.baidu.com/timg?image&amp;quality=80&amp;size=b9999_10000&amp;sec=1533385387011&amp;di=1cb99d3b2fc356715392ca50c4f35ae0&amp;imgtype=0&amp;src=http%3A%2F%2Fpic.baike.soso.com%2Fp%2F20130618%2F20130618090555-1680403444.jpg">
              <a:extLst>
                <a:ext uri="{FF2B5EF4-FFF2-40B4-BE49-F238E27FC236}">
                  <a16:creationId xmlns:a16="http://schemas.microsoft.com/office/drawing/2014/main" id="{490E66B6-6C29-471E-A5AD-8EF67F781D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6044" y="7983415"/>
              <a:ext cx="1152880" cy="1000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0" name="Connector: Curved 99">
              <a:extLst>
                <a:ext uri="{FF2B5EF4-FFF2-40B4-BE49-F238E27FC236}">
                  <a16:creationId xmlns:a16="http://schemas.microsoft.com/office/drawing/2014/main" id="{7BD03AE9-F8CD-406E-A479-35D1FEA0F843}"/>
                </a:ext>
              </a:extLst>
            </p:cNvPr>
            <p:cNvCxnSpPr>
              <a:cxnSpLocks/>
            </p:cNvCxnSpPr>
            <p:nvPr/>
          </p:nvCxnSpPr>
          <p:spPr>
            <a:xfrm>
              <a:off x="4615806" y="8009999"/>
              <a:ext cx="1128066" cy="826247"/>
            </a:xfrm>
            <a:prstGeom prst="curvedConnector3">
              <a:avLst>
                <a:gd name="adj1" fmla="val 50000"/>
              </a:avLst>
            </a:prstGeom>
            <a:ln w="22225">
              <a:solidFill>
                <a:srgbClr val="DF8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D02B4D66-46B3-4514-A09D-D639B9B75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044767" y="8686723"/>
              <a:ext cx="301114" cy="157517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8FEDD18-F921-49FB-856A-73509296F0F8}"/>
                </a:ext>
              </a:extLst>
            </p:cNvPr>
            <p:cNvSpPr txBox="1"/>
            <p:nvPr/>
          </p:nvSpPr>
          <p:spPr>
            <a:xfrm>
              <a:off x="5053850" y="9087099"/>
              <a:ext cx="7136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USB3.0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DD6412BA-659B-4D02-8346-4155B4BD04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5328" y="8918048"/>
              <a:ext cx="191674" cy="205318"/>
            </a:xfrm>
            <a:prstGeom prst="straightConnector1">
              <a:avLst/>
            </a:prstGeom>
            <a:ln w="22225">
              <a:solidFill>
                <a:srgbClr val="E98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Arrow: Right 5">
            <a:extLst>
              <a:ext uri="{FF2B5EF4-FFF2-40B4-BE49-F238E27FC236}">
                <a16:creationId xmlns:a16="http://schemas.microsoft.com/office/drawing/2014/main" id="{D6C5E684-3E04-43DF-B363-AD82DB05A686}"/>
              </a:ext>
            </a:extLst>
          </p:cNvPr>
          <p:cNvSpPr/>
          <p:nvPr/>
        </p:nvSpPr>
        <p:spPr>
          <a:xfrm>
            <a:off x="3213908" y="2327052"/>
            <a:ext cx="493921" cy="248335"/>
          </a:xfrm>
          <a:prstGeom prst="rightArrow">
            <a:avLst/>
          </a:prstGeom>
          <a:noFill/>
          <a:ln w="222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1258FE94-04DE-48B2-9C8B-93736F2FC281}"/>
              </a:ext>
            </a:extLst>
          </p:cNvPr>
          <p:cNvSpPr/>
          <p:nvPr/>
        </p:nvSpPr>
        <p:spPr>
          <a:xfrm>
            <a:off x="3615447" y="5421410"/>
            <a:ext cx="295781" cy="185831"/>
          </a:xfrm>
          <a:prstGeom prst="rightArrow">
            <a:avLst/>
          </a:prstGeom>
          <a:noFill/>
          <a:ln w="222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5A6934-058C-4AD7-A09F-4026F097A00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972" y="5179510"/>
            <a:ext cx="850480" cy="1566101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DFA5855-B63A-48C3-BDB8-5581D2668A84}"/>
              </a:ext>
            </a:extLst>
          </p:cNvPr>
          <p:cNvSpPr/>
          <p:nvPr/>
        </p:nvSpPr>
        <p:spPr>
          <a:xfrm>
            <a:off x="5706370" y="5851024"/>
            <a:ext cx="727400" cy="40281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矩形 38">
            <a:extLst>
              <a:ext uri="{FF2B5EF4-FFF2-40B4-BE49-F238E27FC236}">
                <a16:creationId xmlns:a16="http://schemas.microsoft.com/office/drawing/2014/main" id="{EDD9F803-5A14-44A7-AA07-B03E320D0105}"/>
              </a:ext>
            </a:extLst>
          </p:cNvPr>
          <p:cNvSpPr/>
          <p:nvPr/>
        </p:nvSpPr>
        <p:spPr>
          <a:xfrm>
            <a:off x="1194532" y="6862666"/>
            <a:ext cx="5220296" cy="643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* </a:t>
            </a:r>
            <a:r>
              <a:rPr lang="zh-CN" altLang="en-US" sz="1400" dirty="0">
                <a:solidFill>
                  <a:schemeClr val="bg1"/>
                </a:solidFill>
              </a:rPr>
              <a:t>当你站在</a:t>
            </a:r>
            <a:r>
              <a:rPr lang="en-US" sz="1400" dirty="0">
                <a:solidFill>
                  <a:schemeClr val="bg1"/>
                </a:solidFill>
              </a:rPr>
              <a:t>CCD</a:t>
            </a:r>
            <a:r>
              <a:rPr lang="zh-CN" altLang="en-US" sz="1400" dirty="0">
                <a:solidFill>
                  <a:schemeClr val="bg1"/>
                </a:solidFill>
              </a:rPr>
              <a:t>正前方时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altLang="zh-CN" sz="1400" dirty="0">
                <a:solidFill>
                  <a:schemeClr val="bg1"/>
                </a:solidFill>
              </a:rPr>
              <a:t>TE</a:t>
            </a:r>
            <a:r>
              <a:rPr lang="zh-CN" altLang="en-US" sz="1400" dirty="0">
                <a:solidFill>
                  <a:schemeClr val="bg1"/>
                </a:solidFill>
              </a:rPr>
              <a:t>商标方向应与图片中的方向一致。请保证方向正确。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24F25F3D-A1AC-49D2-AF12-90A544798B2B}"/>
              </a:ext>
            </a:extLst>
          </p:cNvPr>
          <p:cNvSpPr txBox="1">
            <a:spLocks/>
          </p:cNvSpPr>
          <p:nvPr/>
        </p:nvSpPr>
        <p:spPr>
          <a:xfrm>
            <a:off x="683493" y="785610"/>
            <a:ext cx="2790173" cy="383832"/>
          </a:xfrm>
        </p:spPr>
        <p:txBody>
          <a:bodyPr/>
          <a:lstStyle>
            <a:lvl1pPr marL="0" indent="0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None/>
              <a:defRPr sz="1004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2720" indent="-127573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Char char="•"/>
              <a:defRPr sz="89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37866" indent="-127573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Char char="•"/>
              <a:defRPr sz="78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93012" indent="-127573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Char char="•"/>
              <a:defRPr sz="67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8159" indent="-127573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Char char="•"/>
              <a:defRPr sz="558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403305" indent="-127573" algn="l" defTabSz="510293" rtl="0" eaLnBrk="1" latinLnBrk="0" hangingPunct="1">
              <a:lnSpc>
                <a:spcPct val="90000"/>
              </a:lnSpc>
              <a:spcBef>
                <a:spcPts val="279"/>
              </a:spcBef>
              <a:buFont typeface="Arial" panose="020B0604020202020204" pitchFamily="34" charset="0"/>
              <a:buChar char="•"/>
              <a:defRPr sz="10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58452" indent="-127573" algn="l" defTabSz="510293" rtl="0" eaLnBrk="1" latinLnBrk="0" hangingPunct="1">
              <a:lnSpc>
                <a:spcPct val="90000"/>
              </a:lnSpc>
              <a:spcBef>
                <a:spcPts val="279"/>
              </a:spcBef>
              <a:buFont typeface="Arial" panose="020B0604020202020204" pitchFamily="34" charset="0"/>
              <a:buChar char="•"/>
              <a:defRPr sz="10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13598" indent="-127573" algn="l" defTabSz="510293" rtl="0" eaLnBrk="1" latinLnBrk="0" hangingPunct="1">
              <a:lnSpc>
                <a:spcPct val="90000"/>
              </a:lnSpc>
              <a:spcBef>
                <a:spcPts val="279"/>
              </a:spcBef>
              <a:buFont typeface="Arial" panose="020B0604020202020204" pitchFamily="34" charset="0"/>
              <a:buChar char="•"/>
              <a:defRPr sz="10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68744" indent="-127573" algn="l" defTabSz="510293" rtl="0" eaLnBrk="1" latinLnBrk="0" hangingPunct="1">
              <a:lnSpc>
                <a:spcPct val="90000"/>
              </a:lnSpc>
              <a:spcBef>
                <a:spcPts val="279"/>
              </a:spcBef>
              <a:buFont typeface="Arial" panose="020B0604020202020204" pitchFamily="34" charset="0"/>
              <a:buChar char="•"/>
              <a:defRPr sz="10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zh-CN" altLang="en-US" sz="1600" b="1" dirty="0">
                <a:solidFill>
                  <a:srgbClr val="000000"/>
                </a:solidFill>
              </a:rPr>
              <a:t>硬件组装</a:t>
            </a:r>
            <a:endParaRPr lang="en-US" sz="1600" b="1" dirty="0">
              <a:solidFill>
                <a:srgbClr val="000000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9651D2E-B538-46DB-91BA-950A41730AED}"/>
              </a:ext>
            </a:extLst>
          </p:cNvPr>
          <p:cNvSpPr/>
          <p:nvPr/>
        </p:nvSpPr>
        <p:spPr>
          <a:xfrm>
            <a:off x="1214958" y="1648079"/>
            <a:ext cx="274320" cy="2743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1</a:t>
            </a:r>
            <a:endParaRPr lang="en-US" sz="1400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DDE9E60-0B5E-4EF6-9D1F-5B9EF349427D}"/>
              </a:ext>
            </a:extLst>
          </p:cNvPr>
          <p:cNvSpPr/>
          <p:nvPr/>
        </p:nvSpPr>
        <p:spPr>
          <a:xfrm>
            <a:off x="1220170" y="2521344"/>
            <a:ext cx="274320" cy="2743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2</a:t>
            </a:r>
            <a:endParaRPr lang="en-US" sz="1400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D2E70A0-1E8D-42C9-9865-70AA995A672A}"/>
              </a:ext>
            </a:extLst>
          </p:cNvPr>
          <p:cNvSpPr/>
          <p:nvPr/>
        </p:nvSpPr>
        <p:spPr>
          <a:xfrm>
            <a:off x="1214958" y="3487785"/>
            <a:ext cx="274320" cy="2743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3</a:t>
            </a:r>
            <a:endParaRPr lang="en-US" sz="1400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4398B61-BCFB-4548-9391-0541E45D3DA1}"/>
              </a:ext>
            </a:extLst>
          </p:cNvPr>
          <p:cNvSpPr/>
          <p:nvPr/>
        </p:nvSpPr>
        <p:spPr>
          <a:xfrm>
            <a:off x="1789223" y="5331960"/>
            <a:ext cx="274320" cy="2743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2609" rtl="0" eaLnBrk="1" latinLnBrk="0" hangingPunct="1">
              <a:defRPr sz="179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6304" algn="l" defTabSz="912609" rtl="0" eaLnBrk="1" latinLnBrk="0" hangingPunct="1">
              <a:defRPr sz="179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2609" algn="l" defTabSz="912609" rtl="0" eaLnBrk="1" latinLnBrk="0" hangingPunct="1">
              <a:defRPr sz="179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68913" algn="l" defTabSz="912609" rtl="0" eaLnBrk="1" latinLnBrk="0" hangingPunct="1">
              <a:defRPr sz="179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5217" algn="l" defTabSz="912609" rtl="0" eaLnBrk="1" latinLnBrk="0" hangingPunct="1">
              <a:defRPr sz="179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1522" algn="l" defTabSz="912609" rtl="0" eaLnBrk="1" latinLnBrk="0" hangingPunct="1">
              <a:defRPr sz="179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37826" algn="l" defTabSz="912609" rtl="0" eaLnBrk="1" latinLnBrk="0" hangingPunct="1">
              <a:defRPr sz="179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4125" algn="l" defTabSz="912609" rtl="0" eaLnBrk="1" latinLnBrk="0" hangingPunct="1">
              <a:defRPr sz="179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0434" algn="l" defTabSz="912609" rtl="0" eaLnBrk="1" latinLnBrk="0" hangingPunct="1">
              <a:defRPr sz="179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/>
              <a:t>4</a:t>
            </a:r>
            <a:endParaRPr lang="en-US" sz="1400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08B278E-0B2D-4D48-A0D4-B221415366D8}"/>
              </a:ext>
            </a:extLst>
          </p:cNvPr>
          <p:cNvSpPr/>
          <p:nvPr/>
        </p:nvSpPr>
        <p:spPr>
          <a:xfrm>
            <a:off x="2215674" y="5334933"/>
            <a:ext cx="274320" cy="2743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2609" rtl="0" eaLnBrk="1" latinLnBrk="0" hangingPunct="1">
              <a:defRPr sz="179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6304" algn="l" defTabSz="912609" rtl="0" eaLnBrk="1" latinLnBrk="0" hangingPunct="1">
              <a:defRPr sz="179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2609" algn="l" defTabSz="912609" rtl="0" eaLnBrk="1" latinLnBrk="0" hangingPunct="1">
              <a:defRPr sz="179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68913" algn="l" defTabSz="912609" rtl="0" eaLnBrk="1" latinLnBrk="0" hangingPunct="1">
              <a:defRPr sz="179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5217" algn="l" defTabSz="912609" rtl="0" eaLnBrk="1" latinLnBrk="0" hangingPunct="1">
              <a:defRPr sz="179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1522" algn="l" defTabSz="912609" rtl="0" eaLnBrk="1" latinLnBrk="0" hangingPunct="1">
              <a:defRPr sz="179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37826" algn="l" defTabSz="912609" rtl="0" eaLnBrk="1" latinLnBrk="0" hangingPunct="1">
              <a:defRPr sz="179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4125" algn="l" defTabSz="912609" rtl="0" eaLnBrk="1" latinLnBrk="0" hangingPunct="1">
              <a:defRPr sz="179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0434" algn="l" defTabSz="912609" rtl="0" eaLnBrk="1" latinLnBrk="0" hangingPunct="1">
              <a:defRPr sz="179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/>
              <a:t>5</a:t>
            </a:r>
            <a:endParaRPr lang="en-US" sz="1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3BC9DB2-E7C2-49CD-82DE-AC1F94FB2D15}"/>
              </a:ext>
            </a:extLst>
          </p:cNvPr>
          <p:cNvSpPr/>
          <p:nvPr/>
        </p:nvSpPr>
        <p:spPr>
          <a:xfrm>
            <a:off x="3147567" y="5332921"/>
            <a:ext cx="274320" cy="2743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6</a:t>
            </a:r>
            <a:endParaRPr lang="en-US" sz="1400" dirty="0"/>
          </a:p>
        </p:txBody>
      </p:sp>
      <p:sp>
        <p:nvSpPr>
          <p:cNvPr id="56" name="Title 2">
            <a:extLst>
              <a:ext uri="{FF2B5EF4-FFF2-40B4-BE49-F238E27FC236}">
                <a16:creationId xmlns:a16="http://schemas.microsoft.com/office/drawing/2014/main" id="{4855E014-0676-4CC6-AB6B-1A421EC79EF7}"/>
              </a:ext>
            </a:extLst>
          </p:cNvPr>
          <p:cNvSpPr txBox="1">
            <a:spLocks/>
          </p:cNvSpPr>
          <p:nvPr/>
        </p:nvSpPr>
        <p:spPr>
          <a:xfrm>
            <a:off x="683493" y="235204"/>
            <a:ext cx="3672408" cy="43204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t">
            <a:noAutofit/>
          </a:bodyPr>
          <a:lstStyle>
            <a:lvl1pPr algn="ctr" defTabSz="5102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</a:rPr>
              <a:t>二维</a:t>
            </a:r>
            <a:r>
              <a:rPr lang="en-US" altLang="zh-CN" sz="2400" dirty="0">
                <a:solidFill>
                  <a:schemeClr val="bg1"/>
                </a:solidFill>
              </a:rPr>
              <a:t>AI </a:t>
            </a:r>
            <a:r>
              <a:rPr lang="zh-CN" altLang="en-US" sz="2400" dirty="0">
                <a:solidFill>
                  <a:schemeClr val="bg1"/>
                </a:solidFill>
              </a:rPr>
              <a:t>缺陷检测快速入门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437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88802E5-E4A7-4690-9A86-59ECB4D7D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26" y="8964020"/>
            <a:ext cx="2325578" cy="776966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D9F86590-85DB-47F6-B65E-F29E02548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684" y="8150949"/>
            <a:ext cx="3015798" cy="20287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083E47-3A0D-4652-9078-F2AC1AB02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274" y="6215386"/>
            <a:ext cx="2399247" cy="301161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A9FEB7A-1374-4AF4-9C91-F21044A1587D}"/>
              </a:ext>
            </a:extLst>
          </p:cNvPr>
          <p:cNvSpPr txBox="1">
            <a:spLocks/>
          </p:cNvSpPr>
          <p:nvPr/>
        </p:nvSpPr>
        <p:spPr>
          <a:xfrm>
            <a:off x="974619" y="5804997"/>
            <a:ext cx="4378972" cy="296640"/>
          </a:xfrm>
        </p:spPr>
        <p:txBody>
          <a:bodyPr/>
          <a:lstStyle>
            <a:lvl1pPr marL="0" indent="0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None/>
              <a:defRPr sz="1004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2720" indent="-127573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Char char="•"/>
              <a:defRPr sz="89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37866" indent="-127573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Char char="•"/>
              <a:defRPr sz="78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93012" indent="-127573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Char char="•"/>
              <a:defRPr sz="67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8159" indent="-127573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Char char="•"/>
              <a:defRPr sz="558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403305" indent="-127573" algn="l" defTabSz="510293" rtl="0" eaLnBrk="1" latinLnBrk="0" hangingPunct="1">
              <a:lnSpc>
                <a:spcPct val="90000"/>
              </a:lnSpc>
              <a:spcBef>
                <a:spcPts val="279"/>
              </a:spcBef>
              <a:buFont typeface="Arial" panose="020B0604020202020204" pitchFamily="34" charset="0"/>
              <a:buChar char="•"/>
              <a:defRPr sz="10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58452" indent="-127573" algn="l" defTabSz="510293" rtl="0" eaLnBrk="1" latinLnBrk="0" hangingPunct="1">
              <a:lnSpc>
                <a:spcPct val="90000"/>
              </a:lnSpc>
              <a:spcBef>
                <a:spcPts val="279"/>
              </a:spcBef>
              <a:buFont typeface="Arial" panose="020B0604020202020204" pitchFamily="34" charset="0"/>
              <a:buChar char="•"/>
              <a:defRPr sz="10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13598" indent="-127573" algn="l" defTabSz="510293" rtl="0" eaLnBrk="1" latinLnBrk="0" hangingPunct="1">
              <a:lnSpc>
                <a:spcPct val="90000"/>
              </a:lnSpc>
              <a:spcBef>
                <a:spcPts val="279"/>
              </a:spcBef>
              <a:buFont typeface="Arial" panose="020B0604020202020204" pitchFamily="34" charset="0"/>
              <a:buChar char="•"/>
              <a:defRPr sz="10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68744" indent="-127573" algn="l" defTabSz="510293" rtl="0" eaLnBrk="1" latinLnBrk="0" hangingPunct="1">
              <a:lnSpc>
                <a:spcPct val="90000"/>
              </a:lnSpc>
              <a:spcBef>
                <a:spcPts val="279"/>
              </a:spcBef>
              <a:buFont typeface="Arial" panose="020B0604020202020204" pitchFamily="34" charset="0"/>
              <a:buChar char="•"/>
              <a:defRPr sz="10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4.</a:t>
            </a:r>
            <a:r>
              <a:rPr lang="zh-CN" altLang="en-US" sz="1600" dirty="0">
                <a:solidFill>
                  <a:srgbClr val="000000"/>
                </a:solidFill>
              </a:rPr>
              <a:t>打开</a:t>
            </a:r>
            <a:r>
              <a:rPr lang="en-US" altLang="zh-CN" sz="1600" dirty="0">
                <a:solidFill>
                  <a:srgbClr val="000000"/>
                </a:solidFill>
              </a:rPr>
              <a:t> AIEvironment_installer_V2 </a:t>
            </a:r>
            <a:r>
              <a:rPr lang="zh-CN" altLang="en-US" sz="1600" dirty="0">
                <a:solidFill>
                  <a:srgbClr val="000000"/>
                </a:solidFill>
              </a:rPr>
              <a:t>文件夹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E45D6BC-1E2C-48CD-BD66-DF7E208325E8}"/>
              </a:ext>
            </a:extLst>
          </p:cNvPr>
          <p:cNvSpPr/>
          <p:nvPr/>
        </p:nvSpPr>
        <p:spPr>
          <a:xfrm>
            <a:off x="1238151" y="3812246"/>
            <a:ext cx="39786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hlinkClick r:id="rId5"/>
              </a:rPr>
              <a:t>https://www.nvidia.com/Download/index.aspx</a:t>
            </a:r>
            <a:endParaRPr lang="en-US" sz="1400" dirty="0"/>
          </a:p>
        </p:txBody>
      </p:sp>
      <p:sp>
        <p:nvSpPr>
          <p:cNvPr id="82" name="Content Placeholder 2">
            <a:extLst>
              <a:ext uri="{FF2B5EF4-FFF2-40B4-BE49-F238E27FC236}">
                <a16:creationId xmlns:a16="http://schemas.microsoft.com/office/drawing/2014/main" id="{3337FB17-8A2D-4090-BC6C-1CEB1A5E43B1}"/>
              </a:ext>
            </a:extLst>
          </p:cNvPr>
          <p:cNvSpPr txBox="1">
            <a:spLocks/>
          </p:cNvSpPr>
          <p:nvPr/>
        </p:nvSpPr>
        <p:spPr>
          <a:xfrm>
            <a:off x="984659" y="4227905"/>
            <a:ext cx="5333235" cy="296640"/>
          </a:xfrm>
        </p:spPr>
        <p:txBody>
          <a:bodyPr/>
          <a:lstStyle>
            <a:lvl1pPr marL="0" indent="0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None/>
              <a:defRPr sz="1004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2720" indent="-127573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Char char="•"/>
              <a:defRPr sz="89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37866" indent="-127573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Char char="•"/>
              <a:defRPr sz="78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93012" indent="-127573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Char char="•"/>
              <a:defRPr sz="67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8159" indent="-127573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Char char="•"/>
              <a:defRPr sz="558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403305" indent="-127573" algn="l" defTabSz="510293" rtl="0" eaLnBrk="1" latinLnBrk="0" hangingPunct="1">
              <a:lnSpc>
                <a:spcPct val="90000"/>
              </a:lnSpc>
              <a:spcBef>
                <a:spcPts val="279"/>
              </a:spcBef>
              <a:buFont typeface="Arial" panose="020B0604020202020204" pitchFamily="34" charset="0"/>
              <a:buChar char="•"/>
              <a:defRPr sz="10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58452" indent="-127573" algn="l" defTabSz="510293" rtl="0" eaLnBrk="1" latinLnBrk="0" hangingPunct="1">
              <a:lnSpc>
                <a:spcPct val="90000"/>
              </a:lnSpc>
              <a:spcBef>
                <a:spcPts val="279"/>
              </a:spcBef>
              <a:buFont typeface="Arial" panose="020B0604020202020204" pitchFamily="34" charset="0"/>
              <a:buChar char="•"/>
              <a:defRPr sz="10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13598" indent="-127573" algn="l" defTabSz="510293" rtl="0" eaLnBrk="1" latinLnBrk="0" hangingPunct="1">
              <a:lnSpc>
                <a:spcPct val="90000"/>
              </a:lnSpc>
              <a:spcBef>
                <a:spcPts val="279"/>
              </a:spcBef>
              <a:buFont typeface="Arial" panose="020B0604020202020204" pitchFamily="34" charset="0"/>
              <a:buChar char="•"/>
              <a:defRPr sz="10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68744" indent="-127573" algn="l" defTabSz="510293" rtl="0" eaLnBrk="1" latinLnBrk="0" hangingPunct="1">
              <a:lnSpc>
                <a:spcPct val="90000"/>
              </a:lnSpc>
              <a:spcBef>
                <a:spcPts val="279"/>
              </a:spcBef>
              <a:buFont typeface="Arial" panose="020B0604020202020204" pitchFamily="34" charset="0"/>
              <a:buChar char="•"/>
              <a:defRPr sz="10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3. </a:t>
            </a:r>
            <a:r>
              <a:rPr lang="zh-CN" altLang="en-US" sz="1600" dirty="0">
                <a:solidFill>
                  <a:srgbClr val="000000"/>
                </a:solidFill>
              </a:rPr>
              <a:t>复制</a:t>
            </a:r>
            <a:r>
              <a:rPr lang="en-US" altLang="zh-CN" sz="1600" dirty="0">
                <a:solidFill>
                  <a:srgbClr val="000000"/>
                </a:solidFill>
              </a:rPr>
              <a:t> “AIMV Package”</a:t>
            </a:r>
            <a:r>
              <a:rPr lang="zh-CN" altLang="en-US" sz="1600" dirty="0">
                <a:solidFill>
                  <a:srgbClr val="000000"/>
                </a:solidFill>
              </a:rPr>
              <a:t>文件夹到你的电脑</a:t>
            </a:r>
            <a:r>
              <a:rPr lang="en-US" altLang="zh-CN" sz="1600" dirty="0">
                <a:solidFill>
                  <a:srgbClr val="000000"/>
                </a:solidFill>
              </a:rPr>
              <a:t> </a:t>
            </a:r>
            <a:r>
              <a:rPr lang="en-US" sz="1600" dirty="0">
                <a:solidFill>
                  <a:srgbClr val="000000"/>
                </a:solidFill>
              </a:rPr>
              <a:t>C:/ </a:t>
            </a:r>
            <a:r>
              <a:rPr lang="zh-CN" altLang="en-US" sz="1600" dirty="0">
                <a:solidFill>
                  <a:srgbClr val="000000"/>
                </a:solidFill>
              </a:rPr>
              <a:t>盘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09" name="Content Placeholder 2">
            <a:extLst>
              <a:ext uri="{FF2B5EF4-FFF2-40B4-BE49-F238E27FC236}">
                <a16:creationId xmlns:a16="http://schemas.microsoft.com/office/drawing/2014/main" id="{818907E2-06C7-4049-89F7-152E9093CD31}"/>
              </a:ext>
            </a:extLst>
          </p:cNvPr>
          <p:cNvSpPr txBox="1">
            <a:spLocks/>
          </p:cNvSpPr>
          <p:nvPr/>
        </p:nvSpPr>
        <p:spPr>
          <a:xfrm>
            <a:off x="701632" y="747894"/>
            <a:ext cx="2790173" cy="383832"/>
          </a:xfrm>
        </p:spPr>
        <p:txBody>
          <a:bodyPr/>
          <a:lstStyle>
            <a:lvl1pPr marL="0" indent="0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None/>
              <a:defRPr sz="1004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2720" indent="-127573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Char char="•"/>
              <a:defRPr sz="89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37866" indent="-127573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Char char="•"/>
              <a:defRPr sz="78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93012" indent="-127573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Char char="•"/>
              <a:defRPr sz="67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8159" indent="-127573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Char char="•"/>
              <a:defRPr sz="558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403305" indent="-127573" algn="l" defTabSz="510293" rtl="0" eaLnBrk="1" latinLnBrk="0" hangingPunct="1">
              <a:lnSpc>
                <a:spcPct val="90000"/>
              </a:lnSpc>
              <a:spcBef>
                <a:spcPts val="279"/>
              </a:spcBef>
              <a:buFont typeface="Arial" panose="020B0604020202020204" pitchFamily="34" charset="0"/>
              <a:buChar char="•"/>
              <a:defRPr sz="10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58452" indent="-127573" algn="l" defTabSz="510293" rtl="0" eaLnBrk="1" latinLnBrk="0" hangingPunct="1">
              <a:lnSpc>
                <a:spcPct val="90000"/>
              </a:lnSpc>
              <a:spcBef>
                <a:spcPts val="279"/>
              </a:spcBef>
              <a:buFont typeface="Arial" panose="020B0604020202020204" pitchFamily="34" charset="0"/>
              <a:buChar char="•"/>
              <a:defRPr sz="10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13598" indent="-127573" algn="l" defTabSz="510293" rtl="0" eaLnBrk="1" latinLnBrk="0" hangingPunct="1">
              <a:lnSpc>
                <a:spcPct val="90000"/>
              </a:lnSpc>
              <a:spcBef>
                <a:spcPts val="279"/>
              </a:spcBef>
              <a:buFont typeface="Arial" panose="020B0604020202020204" pitchFamily="34" charset="0"/>
              <a:buChar char="•"/>
              <a:defRPr sz="10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68744" indent="-127573" algn="l" defTabSz="510293" rtl="0" eaLnBrk="1" latinLnBrk="0" hangingPunct="1">
              <a:lnSpc>
                <a:spcPct val="90000"/>
              </a:lnSpc>
              <a:spcBef>
                <a:spcPts val="279"/>
              </a:spcBef>
              <a:buFont typeface="Arial" panose="020B0604020202020204" pitchFamily="34" charset="0"/>
              <a:buChar char="•"/>
              <a:defRPr sz="10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zh-CN" altLang="en-US" sz="1600" b="1" dirty="0">
                <a:solidFill>
                  <a:srgbClr val="000000"/>
                </a:solidFill>
              </a:rPr>
              <a:t>软件安装</a:t>
            </a:r>
            <a:endParaRPr lang="en-US" sz="1600" b="1" dirty="0">
              <a:solidFill>
                <a:srgbClr val="000000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ADB1A0D-1BB9-4A5C-A3C3-6287F413414B}"/>
              </a:ext>
            </a:extLst>
          </p:cNvPr>
          <p:cNvSpPr/>
          <p:nvPr/>
        </p:nvSpPr>
        <p:spPr>
          <a:xfrm>
            <a:off x="1233045" y="1404871"/>
            <a:ext cx="367768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200" b="1" dirty="0">
                <a:solidFill>
                  <a:srgbClr val="000000"/>
                </a:solidFill>
              </a:rPr>
              <a:t>推荐电脑配置</a:t>
            </a:r>
            <a:r>
              <a:rPr lang="en-US" sz="1200" b="1" dirty="0">
                <a:solidFill>
                  <a:srgbClr val="000000"/>
                </a:solidFill>
              </a:rPr>
              <a:t>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CPU: Intel i5 8</a:t>
            </a:r>
            <a:r>
              <a:rPr lang="en-US" sz="1200" baseline="30000" dirty="0">
                <a:solidFill>
                  <a:srgbClr val="000000"/>
                </a:solidFill>
              </a:rPr>
              <a:t>th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  <a:r>
              <a:rPr lang="zh-CN" altLang="en-US" sz="1200" dirty="0">
                <a:solidFill>
                  <a:srgbClr val="000000"/>
                </a:solidFill>
              </a:rPr>
              <a:t>系列或更好</a:t>
            </a:r>
            <a:endParaRPr lang="en-US" sz="1200" dirty="0">
              <a:solidFill>
                <a:srgbClr val="000000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GPU: NVIDIA GTX 2060 6G </a:t>
            </a:r>
            <a:r>
              <a:rPr lang="zh-CN" altLang="en-US" sz="1200" dirty="0">
                <a:solidFill>
                  <a:srgbClr val="000000"/>
                </a:solidFill>
              </a:rPr>
              <a:t>或更好</a:t>
            </a:r>
            <a:endParaRPr lang="en-US" sz="1200" dirty="0">
              <a:solidFill>
                <a:srgbClr val="000000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ROM: &gt;= 16 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00000"/>
                </a:solidFill>
              </a:rPr>
              <a:t>硬盘容量</a:t>
            </a:r>
            <a:r>
              <a:rPr lang="en-US" sz="1200" dirty="0">
                <a:solidFill>
                  <a:srgbClr val="000000"/>
                </a:solidFill>
              </a:rPr>
              <a:t>: &gt;= 512 G, </a:t>
            </a:r>
            <a:r>
              <a:rPr lang="zh-CN" altLang="en-US" sz="1200" dirty="0">
                <a:solidFill>
                  <a:srgbClr val="000000"/>
                </a:solidFill>
              </a:rPr>
              <a:t>固态硬盘更佳</a:t>
            </a:r>
            <a:endParaRPr lang="en-US" sz="1200" dirty="0">
              <a:solidFill>
                <a:srgbClr val="000000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USB 3.0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USB </a:t>
            </a:r>
            <a:r>
              <a:rPr lang="zh-CN" altLang="en-US" sz="1200" dirty="0">
                <a:solidFill>
                  <a:srgbClr val="000000"/>
                </a:solidFill>
              </a:rPr>
              <a:t>端口</a:t>
            </a:r>
            <a:r>
              <a:rPr lang="en-US" sz="1200" dirty="0">
                <a:solidFill>
                  <a:srgbClr val="000000"/>
                </a:solidFill>
              </a:rPr>
              <a:t> &gt; 3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Windows 10 </a:t>
            </a:r>
            <a:r>
              <a:rPr lang="zh-CN" altLang="en-US" sz="1200" dirty="0">
                <a:solidFill>
                  <a:srgbClr val="000000"/>
                </a:solidFill>
              </a:rPr>
              <a:t>及更高</a:t>
            </a:r>
            <a:r>
              <a:rPr lang="en-US" sz="1200" dirty="0">
                <a:solidFill>
                  <a:srgbClr val="000000"/>
                </a:solidFill>
              </a:rPr>
              <a:t>, 64 bit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00000"/>
                </a:solidFill>
              </a:rPr>
              <a:t>屏幕</a:t>
            </a:r>
            <a:r>
              <a:rPr lang="en-US" sz="1200" dirty="0">
                <a:solidFill>
                  <a:srgbClr val="000000"/>
                </a:solidFill>
              </a:rPr>
              <a:t> &gt; 21 </a:t>
            </a:r>
            <a:r>
              <a:rPr lang="zh-CN" altLang="en-US" sz="1200" dirty="0">
                <a:solidFill>
                  <a:srgbClr val="000000"/>
                </a:solidFill>
              </a:rPr>
              <a:t>英寸</a:t>
            </a:r>
            <a:endParaRPr lang="en-US" sz="1200" dirty="0">
              <a:solidFill>
                <a:srgbClr val="000000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00000"/>
                </a:solidFill>
              </a:rPr>
              <a:t>分辨率</a:t>
            </a:r>
            <a:r>
              <a:rPr lang="en-US" altLang="zh-CN" sz="1200" dirty="0">
                <a:solidFill>
                  <a:srgbClr val="000000"/>
                </a:solidFill>
              </a:rPr>
              <a:t> &gt;= 1080P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00000"/>
                </a:solidFill>
              </a:rPr>
              <a:t>彩色显示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E3D870A5-4150-4E1B-9B16-9286EF49949E}"/>
              </a:ext>
            </a:extLst>
          </p:cNvPr>
          <p:cNvSpPr/>
          <p:nvPr/>
        </p:nvSpPr>
        <p:spPr>
          <a:xfrm>
            <a:off x="974619" y="1123497"/>
            <a:ext cx="29971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1. </a:t>
            </a:r>
            <a:r>
              <a:rPr lang="zh-CN" altLang="en-US" sz="1600" dirty="0">
                <a:solidFill>
                  <a:srgbClr val="000000"/>
                </a:solidFill>
              </a:rPr>
              <a:t>确认电脑配置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986EB8E-09AC-4FD4-8AC4-A0654629B9C4}"/>
              </a:ext>
            </a:extLst>
          </p:cNvPr>
          <p:cNvSpPr/>
          <p:nvPr/>
        </p:nvSpPr>
        <p:spPr>
          <a:xfrm>
            <a:off x="974619" y="3493360"/>
            <a:ext cx="54295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2. </a:t>
            </a:r>
            <a:r>
              <a:rPr lang="zh-CN" altLang="en-US" sz="1600" dirty="0">
                <a:solidFill>
                  <a:srgbClr val="000000"/>
                </a:solidFill>
              </a:rPr>
              <a:t>请更新显示适配器驱动程序</a:t>
            </a:r>
            <a:endParaRPr lang="en-US" sz="1600" dirty="0">
              <a:solidFill>
                <a:srgbClr val="000000"/>
              </a:solidFill>
            </a:endParaRP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8709E46-5BB7-411F-9C55-69933862B64F}"/>
              </a:ext>
            </a:extLst>
          </p:cNvPr>
          <p:cNvGrpSpPr/>
          <p:nvPr/>
        </p:nvGrpSpPr>
        <p:grpSpPr>
          <a:xfrm>
            <a:off x="1152226" y="4510709"/>
            <a:ext cx="3758499" cy="1228333"/>
            <a:chOff x="4337936" y="1980148"/>
            <a:chExt cx="4288277" cy="1627126"/>
          </a:xfrm>
        </p:grpSpPr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B61E23F-952F-4FD7-9E56-362145F8B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4337936" y="2297072"/>
              <a:ext cx="793100" cy="968564"/>
            </a:xfrm>
            <a:prstGeom prst="rect">
              <a:avLst/>
            </a:prstGeom>
          </p:spPr>
        </p:pic>
        <p:pic>
          <p:nvPicPr>
            <p:cNvPr id="115" name="Picture 2" descr="https://timgsa.baidu.com/timg?image&amp;quality=80&amp;size=b9999_10000&amp;sec=1533385387011&amp;di=1cb99d3b2fc356715392ca50c4f35ae0&amp;imgtype=0&amp;src=http%3A%2F%2Fpic.baike.soso.com%2Fp%2F20130618%2F20130618090555-1680403444.jpg">
              <a:extLst>
                <a:ext uri="{FF2B5EF4-FFF2-40B4-BE49-F238E27FC236}">
                  <a16:creationId xmlns:a16="http://schemas.microsoft.com/office/drawing/2014/main" id="{4080E660-4405-4AC5-8292-249CE687B8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1643" y="1980148"/>
              <a:ext cx="1874570" cy="1627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6" name="Arrow: Right 115">
              <a:extLst>
                <a:ext uri="{FF2B5EF4-FFF2-40B4-BE49-F238E27FC236}">
                  <a16:creationId xmlns:a16="http://schemas.microsoft.com/office/drawing/2014/main" id="{FE3F469D-84B6-44C7-873D-D96CC7F0FC55}"/>
                </a:ext>
              </a:extLst>
            </p:cNvPr>
            <p:cNvSpPr/>
            <p:nvPr/>
          </p:nvSpPr>
          <p:spPr>
            <a:xfrm>
              <a:off x="5634274" y="2680215"/>
              <a:ext cx="793100" cy="392948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C168899-BB20-4839-83EE-1F475AB1BDB1}"/>
              </a:ext>
            </a:extLst>
          </p:cNvPr>
          <p:cNvSpPr txBox="1">
            <a:spLocks/>
          </p:cNvSpPr>
          <p:nvPr/>
        </p:nvSpPr>
        <p:spPr>
          <a:xfrm>
            <a:off x="968461" y="6645956"/>
            <a:ext cx="5349434" cy="352720"/>
          </a:xfrm>
        </p:spPr>
        <p:txBody>
          <a:bodyPr/>
          <a:lstStyle>
            <a:lvl1pPr marL="0" indent="0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None/>
              <a:defRPr sz="1004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2720" indent="-127573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Char char="•"/>
              <a:defRPr sz="89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37866" indent="-127573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Char char="•"/>
              <a:defRPr sz="78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93012" indent="-127573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Char char="•"/>
              <a:defRPr sz="67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8159" indent="-127573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Char char="•"/>
              <a:defRPr sz="558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403305" indent="-127573" algn="l" defTabSz="510293" rtl="0" eaLnBrk="1" latinLnBrk="0" hangingPunct="1">
              <a:lnSpc>
                <a:spcPct val="90000"/>
              </a:lnSpc>
              <a:spcBef>
                <a:spcPts val="279"/>
              </a:spcBef>
              <a:buFont typeface="Arial" panose="020B0604020202020204" pitchFamily="34" charset="0"/>
              <a:buChar char="•"/>
              <a:defRPr sz="10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58452" indent="-127573" algn="l" defTabSz="510293" rtl="0" eaLnBrk="1" latinLnBrk="0" hangingPunct="1">
              <a:lnSpc>
                <a:spcPct val="90000"/>
              </a:lnSpc>
              <a:spcBef>
                <a:spcPts val="279"/>
              </a:spcBef>
              <a:buFont typeface="Arial" panose="020B0604020202020204" pitchFamily="34" charset="0"/>
              <a:buChar char="•"/>
              <a:defRPr sz="10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13598" indent="-127573" algn="l" defTabSz="510293" rtl="0" eaLnBrk="1" latinLnBrk="0" hangingPunct="1">
              <a:lnSpc>
                <a:spcPct val="90000"/>
              </a:lnSpc>
              <a:spcBef>
                <a:spcPts val="279"/>
              </a:spcBef>
              <a:buFont typeface="Arial" panose="020B0604020202020204" pitchFamily="34" charset="0"/>
              <a:buChar char="•"/>
              <a:defRPr sz="10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68744" indent="-127573" algn="l" defTabSz="510293" rtl="0" eaLnBrk="1" latinLnBrk="0" hangingPunct="1">
              <a:lnSpc>
                <a:spcPct val="90000"/>
              </a:lnSpc>
              <a:spcBef>
                <a:spcPts val="279"/>
              </a:spcBef>
              <a:buFont typeface="Arial" panose="020B0604020202020204" pitchFamily="34" charset="0"/>
              <a:buChar char="•"/>
              <a:defRPr sz="10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5. </a:t>
            </a:r>
            <a:r>
              <a:rPr lang="zh-CN" altLang="en-US" sz="1600" dirty="0">
                <a:solidFill>
                  <a:srgbClr val="000000"/>
                </a:solidFill>
              </a:rPr>
              <a:t>安装</a:t>
            </a:r>
            <a:r>
              <a:rPr lang="en-US" sz="1600" dirty="0">
                <a:solidFill>
                  <a:srgbClr val="000000"/>
                </a:solidFill>
              </a:rPr>
              <a:t> “Step1-AIEnvironment_Installer_V2.1.exe” 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D8EE439-1E57-4F13-88FE-EE033BC646D5}"/>
              </a:ext>
            </a:extLst>
          </p:cNvPr>
          <p:cNvSpPr txBox="1"/>
          <p:nvPr/>
        </p:nvSpPr>
        <p:spPr>
          <a:xfrm>
            <a:off x="1264528" y="6955344"/>
            <a:ext cx="4436312" cy="335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/>
              <a:t>双击</a:t>
            </a:r>
            <a:r>
              <a:rPr lang="en-US" sz="1200" dirty="0"/>
              <a:t> “</a:t>
            </a:r>
            <a:r>
              <a:rPr lang="en-US" sz="1200" dirty="0">
                <a:solidFill>
                  <a:srgbClr val="E98300"/>
                </a:solidFill>
              </a:rPr>
              <a:t>Step1-AIEnvironment</a:t>
            </a:r>
            <a:r>
              <a:rPr lang="en-US" sz="1200" dirty="0"/>
              <a:t>_Installer_V2.1.exe”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43D6130D-687B-4696-8BDE-8016C6B3B153}"/>
              </a:ext>
            </a:extLst>
          </p:cNvPr>
          <p:cNvSpPr/>
          <p:nvPr/>
        </p:nvSpPr>
        <p:spPr>
          <a:xfrm>
            <a:off x="1185086" y="7076574"/>
            <a:ext cx="150173" cy="1495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1</a:t>
            </a:r>
            <a:endParaRPr lang="en-US" sz="10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3DF38BE-F41B-4CB1-9836-81DD914C685E}"/>
              </a:ext>
            </a:extLst>
          </p:cNvPr>
          <p:cNvSpPr txBox="1"/>
          <p:nvPr/>
        </p:nvSpPr>
        <p:spPr>
          <a:xfrm>
            <a:off x="1261624" y="7232562"/>
            <a:ext cx="4030379" cy="335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E98300"/>
                </a:solidFill>
              </a:rPr>
              <a:t>点击</a:t>
            </a:r>
            <a:r>
              <a:rPr lang="en-US" sz="1200" dirty="0">
                <a:solidFill>
                  <a:srgbClr val="E98300"/>
                </a:solidFill>
              </a:rPr>
              <a:t> “Install AI Environment Basic Version for CPU”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F515A7A5-2F1E-45D9-BAC0-31C700ADF76A}"/>
              </a:ext>
            </a:extLst>
          </p:cNvPr>
          <p:cNvSpPr/>
          <p:nvPr/>
        </p:nvSpPr>
        <p:spPr>
          <a:xfrm>
            <a:off x="1185319" y="7351351"/>
            <a:ext cx="150173" cy="1495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2</a:t>
            </a:r>
            <a:endParaRPr lang="en-US" sz="1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22093D2-E6EF-4C03-9847-AB86876125E9}"/>
              </a:ext>
            </a:extLst>
          </p:cNvPr>
          <p:cNvGrpSpPr/>
          <p:nvPr/>
        </p:nvGrpSpPr>
        <p:grpSpPr>
          <a:xfrm>
            <a:off x="1185086" y="7507070"/>
            <a:ext cx="2451531" cy="335156"/>
            <a:chOff x="1187990" y="7178639"/>
            <a:chExt cx="2451531" cy="335156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44DC641-7E2C-45AB-BCF1-0999EC4F6C55}"/>
                </a:ext>
              </a:extLst>
            </p:cNvPr>
            <p:cNvSpPr txBox="1"/>
            <p:nvPr/>
          </p:nvSpPr>
          <p:spPr>
            <a:xfrm>
              <a:off x="1264529" y="7178639"/>
              <a:ext cx="2374992" cy="335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E98300"/>
                  </a:solidFill>
                </a:rPr>
                <a:t>点击</a:t>
              </a:r>
              <a:r>
                <a:rPr lang="en-US" sz="1200" dirty="0">
                  <a:solidFill>
                    <a:srgbClr val="E98300"/>
                  </a:solidFill>
                </a:rPr>
                <a:t> “Yes” </a:t>
              </a:r>
              <a:r>
                <a:rPr lang="zh-CN" altLang="en-US" sz="1200" dirty="0">
                  <a:solidFill>
                    <a:srgbClr val="E98300"/>
                  </a:solidFill>
                </a:rPr>
                <a:t>来重启电脑</a:t>
              </a:r>
              <a:endParaRPr lang="en-US" sz="1200" dirty="0">
                <a:solidFill>
                  <a:srgbClr val="E98300"/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E3A8993D-70DA-4421-839D-D46FEC2A9267}"/>
                </a:ext>
              </a:extLst>
            </p:cNvPr>
            <p:cNvSpPr/>
            <p:nvPr/>
          </p:nvSpPr>
          <p:spPr>
            <a:xfrm>
              <a:off x="1187990" y="7295899"/>
              <a:ext cx="150173" cy="1495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3</a:t>
              </a:r>
              <a:endParaRPr lang="en-US" sz="10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FDEDF2C3-CCB3-4978-A3D2-1AD8AEF3550A}"/>
              </a:ext>
            </a:extLst>
          </p:cNvPr>
          <p:cNvSpPr txBox="1"/>
          <p:nvPr/>
        </p:nvSpPr>
        <p:spPr>
          <a:xfrm>
            <a:off x="1296074" y="7785582"/>
            <a:ext cx="4293404" cy="335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E98300"/>
                </a:solidFill>
              </a:rPr>
              <a:t>重新打开</a:t>
            </a:r>
            <a:r>
              <a:rPr lang="en-US" sz="1200" dirty="0">
                <a:solidFill>
                  <a:srgbClr val="E98300"/>
                </a:solidFill>
              </a:rPr>
              <a:t> “Step1-AIEnvironment_Installer_V2.1.exe”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B57D4559-09BA-4203-A4C7-D6813CDFD5AF}"/>
              </a:ext>
            </a:extLst>
          </p:cNvPr>
          <p:cNvSpPr/>
          <p:nvPr/>
        </p:nvSpPr>
        <p:spPr>
          <a:xfrm>
            <a:off x="1185086" y="7907254"/>
            <a:ext cx="150173" cy="1495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4</a:t>
            </a:r>
            <a:endParaRPr lang="en-US" sz="1000" dirty="0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B94C3307-245F-4F94-9679-7DB3FB633C51}"/>
              </a:ext>
            </a:extLst>
          </p:cNvPr>
          <p:cNvSpPr>
            <a:spLocks noChangeAspect="1"/>
          </p:cNvSpPr>
          <p:nvPr/>
        </p:nvSpPr>
        <p:spPr>
          <a:xfrm>
            <a:off x="4139877" y="8359027"/>
            <a:ext cx="275439" cy="2743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2</a:t>
            </a:r>
            <a:endParaRPr lang="en-US" sz="1400" dirty="0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C5579F27-8C94-4937-8851-E82275EF9C7F}"/>
              </a:ext>
            </a:extLst>
          </p:cNvPr>
          <p:cNvSpPr>
            <a:spLocks noChangeAspect="1"/>
          </p:cNvSpPr>
          <p:nvPr/>
        </p:nvSpPr>
        <p:spPr>
          <a:xfrm>
            <a:off x="2302177" y="9395902"/>
            <a:ext cx="275439" cy="2743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3</a:t>
            </a:r>
            <a:endParaRPr lang="en-US" sz="14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06C04F4-8558-4846-A6D7-E896DD3BECF6}"/>
              </a:ext>
            </a:extLst>
          </p:cNvPr>
          <p:cNvGrpSpPr/>
          <p:nvPr/>
        </p:nvGrpSpPr>
        <p:grpSpPr>
          <a:xfrm>
            <a:off x="1158111" y="8277869"/>
            <a:ext cx="2387050" cy="609103"/>
            <a:chOff x="1185087" y="8139424"/>
            <a:chExt cx="2387050" cy="60910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B7067FA-DE33-46EC-BF78-A0C5AD18B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5087" y="8328081"/>
              <a:ext cx="2387050" cy="420446"/>
            </a:xfrm>
            <a:prstGeom prst="rect">
              <a:avLst/>
            </a:prstGeom>
          </p:spPr>
        </p:pic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C7E4B173-185D-47E9-BF16-9227F3EF47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0999" y="8139424"/>
              <a:ext cx="275439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1</a:t>
              </a:r>
              <a:endParaRPr lang="en-US" sz="1400" dirty="0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9D2921A1-4B9D-4727-AF50-1C13506E83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30021" y="8178939"/>
              <a:ext cx="275439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4</a:t>
              </a:r>
              <a:endParaRPr lang="en-US" sz="1400" dirty="0"/>
            </a:p>
          </p:txBody>
        </p:sp>
      </p:grpSp>
      <p:sp>
        <p:nvSpPr>
          <p:cNvPr id="35" name="Title 2">
            <a:extLst>
              <a:ext uri="{FF2B5EF4-FFF2-40B4-BE49-F238E27FC236}">
                <a16:creationId xmlns:a16="http://schemas.microsoft.com/office/drawing/2014/main" id="{5CC0D448-D6C8-40BF-BBB5-EA289EACEC52}"/>
              </a:ext>
            </a:extLst>
          </p:cNvPr>
          <p:cNvSpPr txBox="1">
            <a:spLocks/>
          </p:cNvSpPr>
          <p:nvPr/>
        </p:nvSpPr>
        <p:spPr>
          <a:xfrm>
            <a:off x="683493" y="235204"/>
            <a:ext cx="3672408" cy="43204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t">
            <a:noAutofit/>
          </a:bodyPr>
          <a:lstStyle>
            <a:lvl1pPr algn="ctr" defTabSz="5102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</a:rPr>
              <a:t>二维</a:t>
            </a:r>
            <a:r>
              <a:rPr lang="en-US" altLang="zh-CN" sz="2400" dirty="0">
                <a:solidFill>
                  <a:schemeClr val="bg1"/>
                </a:solidFill>
              </a:rPr>
              <a:t>AI </a:t>
            </a:r>
            <a:r>
              <a:rPr lang="zh-CN" altLang="en-US" sz="2400" dirty="0">
                <a:solidFill>
                  <a:schemeClr val="bg1"/>
                </a:solidFill>
              </a:rPr>
              <a:t>缺陷检测快速入门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700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582927F-0A7B-47A5-9A64-3DAFCCF82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698" y="4238721"/>
            <a:ext cx="4782217" cy="1314633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41DDD9E7-15D5-40ED-B758-6D91E92A9B50}"/>
              </a:ext>
            </a:extLst>
          </p:cNvPr>
          <p:cNvSpPr txBox="1"/>
          <p:nvPr/>
        </p:nvSpPr>
        <p:spPr>
          <a:xfrm>
            <a:off x="1283119" y="754349"/>
            <a:ext cx="4436312" cy="335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DF8300"/>
                </a:solidFill>
              </a:rPr>
              <a:t>选择</a:t>
            </a:r>
            <a:r>
              <a:rPr lang="en-US" sz="1200" dirty="0">
                <a:solidFill>
                  <a:srgbClr val="DF8300"/>
                </a:solidFill>
              </a:rPr>
              <a:t> Custom (Advanced), </a:t>
            </a:r>
            <a:r>
              <a:rPr lang="zh-CN" altLang="en-US" sz="1200" dirty="0">
                <a:solidFill>
                  <a:srgbClr val="DF8300"/>
                </a:solidFill>
              </a:rPr>
              <a:t>然后点击</a:t>
            </a:r>
            <a:r>
              <a:rPr lang="en-US" sz="1200" dirty="0">
                <a:solidFill>
                  <a:srgbClr val="DF8300"/>
                </a:solidFill>
              </a:rPr>
              <a:t> “NEXT”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5185225C-A35C-45D9-8633-0151E820E840}"/>
              </a:ext>
            </a:extLst>
          </p:cNvPr>
          <p:cNvSpPr/>
          <p:nvPr/>
        </p:nvSpPr>
        <p:spPr>
          <a:xfrm>
            <a:off x="1188720" y="861960"/>
            <a:ext cx="150173" cy="1495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5</a:t>
            </a:r>
            <a:endParaRPr lang="en-US" sz="10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FC994AA-5FDA-4DDC-92C0-78A570407CCB}"/>
              </a:ext>
            </a:extLst>
          </p:cNvPr>
          <p:cNvSpPr txBox="1"/>
          <p:nvPr/>
        </p:nvSpPr>
        <p:spPr>
          <a:xfrm>
            <a:off x="1276756" y="987380"/>
            <a:ext cx="4030379" cy="335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E98300"/>
                </a:solidFill>
              </a:rPr>
              <a:t>点击</a:t>
            </a:r>
            <a:r>
              <a:rPr lang="en-US" sz="1200" dirty="0">
                <a:solidFill>
                  <a:srgbClr val="E98300"/>
                </a:solidFill>
              </a:rPr>
              <a:t> “Yes” </a:t>
            </a:r>
            <a:r>
              <a:rPr lang="zh-CN" altLang="en-US" sz="1200" dirty="0">
                <a:solidFill>
                  <a:srgbClr val="E98300"/>
                </a:solidFill>
              </a:rPr>
              <a:t>以重启电脑</a:t>
            </a:r>
            <a:endParaRPr lang="en-US" sz="1200" dirty="0">
              <a:solidFill>
                <a:srgbClr val="E98300"/>
              </a:solidFill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D00197BC-9996-4F92-862D-AA94BF45C467}"/>
              </a:ext>
            </a:extLst>
          </p:cNvPr>
          <p:cNvSpPr/>
          <p:nvPr/>
        </p:nvSpPr>
        <p:spPr>
          <a:xfrm>
            <a:off x="1188720" y="1109013"/>
            <a:ext cx="150173" cy="1495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6</a:t>
            </a:r>
            <a:endParaRPr lang="en-US" sz="1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B3C4A8F-781B-4299-BFCE-431F61A33888}"/>
              </a:ext>
            </a:extLst>
          </p:cNvPr>
          <p:cNvGrpSpPr/>
          <p:nvPr/>
        </p:nvGrpSpPr>
        <p:grpSpPr>
          <a:xfrm>
            <a:off x="1838327" y="1323715"/>
            <a:ext cx="3881104" cy="2849286"/>
            <a:chOff x="1838327" y="1272913"/>
            <a:chExt cx="3881104" cy="2849286"/>
          </a:xfrm>
        </p:grpSpPr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99CF63D2-C1C3-4E76-B3CF-7B0D6F0D5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8327" y="1272913"/>
              <a:ext cx="3881104" cy="2849286"/>
            </a:xfrm>
            <a:prstGeom prst="rect">
              <a:avLst/>
            </a:prstGeom>
          </p:spPr>
        </p:pic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B27511C4-D775-44C8-B458-D6881DF30F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4839" y="2585405"/>
              <a:ext cx="275439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5</a:t>
              </a:r>
              <a:endParaRPr lang="en-US" sz="1400" dirty="0"/>
            </a:p>
          </p:txBody>
        </p:sp>
      </p:grpSp>
      <p:sp>
        <p:nvSpPr>
          <p:cNvPr id="119" name="Oval 118">
            <a:extLst>
              <a:ext uri="{FF2B5EF4-FFF2-40B4-BE49-F238E27FC236}">
                <a16:creationId xmlns:a16="http://schemas.microsoft.com/office/drawing/2014/main" id="{0A640BBD-F841-46C3-9C2C-4722893895C4}"/>
              </a:ext>
            </a:extLst>
          </p:cNvPr>
          <p:cNvSpPr>
            <a:spLocks noChangeAspect="1"/>
          </p:cNvSpPr>
          <p:nvPr/>
        </p:nvSpPr>
        <p:spPr>
          <a:xfrm>
            <a:off x="4643933" y="5102438"/>
            <a:ext cx="275439" cy="2743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6</a:t>
            </a:r>
            <a:endParaRPr lang="en-US" sz="1400" dirty="0"/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id="{0DFF4BD4-7503-4C05-9340-EB69E1420DBE}"/>
              </a:ext>
            </a:extLst>
          </p:cNvPr>
          <p:cNvSpPr txBox="1">
            <a:spLocks/>
          </p:cNvSpPr>
          <p:nvPr/>
        </p:nvSpPr>
        <p:spPr>
          <a:xfrm>
            <a:off x="981016" y="5685404"/>
            <a:ext cx="5349434" cy="352720"/>
          </a:xfrm>
        </p:spPr>
        <p:txBody>
          <a:bodyPr/>
          <a:lstStyle>
            <a:lvl1pPr marL="0" indent="0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None/>
              <a:defRPr sz="1004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2720" indent="-127573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Char char="•"/>
              <a:defRPr sz="89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37866" indent="-127573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Char char="•"/>
              <a:defRPr sz="78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93012" indent="-127573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Char char="•"/>
              <a:defRPr sz="67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8159" indent="-127573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Char char="•"/>
              <a:defRPr sz="558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403305" indent="-127573" algn="l" defTabSz="510293" rtl="0" eaLnBrk="1" latinLnBrk="0" hangingPunct="1">
              <a:lnSpc>
                <a:spcPct val="90000"/>
              </a:lnSpc>
              <a:spcBef>
                <a:spcPts val="279"/>
              </a:spcBef>
              <a:buFont typeface="Arial" panose="020B0604020202020204" pitchFamily="34" charset="0"/>
              <a:buChar char="•"/>
              <a:defRPr sz="10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58452" indent="-127573" algn="l" defTabSz="510293" rtl="0" eaLnBrk="1" latinLnBrk="0" hangingPunct="1">
              <a:lnSpc>
                <a:spcPct val="90000"/>
              </a:lnSpc>
              <a:spcBef>
                <a:spcPts val="279"/>
              </a:spcBef>
              <a:buFont typeface="Arial" panose="020B0604020202020204" pitchFamily="34" charset="0"/>
              <a:buChar char="•"/>
              <a:defRPr sz="10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13598" indent="-127573" algn="l" defTabSz="510293" rtl="0" eaLnBrk="1" latinLnBrk="0" hangingPunct="1">
              <a:lnSpc>
                <a:spcPct val="90000"/>
              </a:lnSpc>
              <a:spcBef>
                <a:spcPts val="279"/>
              </a:spcBef>
              <a:buFont typeface="Arial" panose="020B0604020202020204" pitchFamily="34" charset="0"/>
              <a:buChar char="•"/>
              <a:defRPr sz="10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68744" indent="-127573" algn="l" defTabSz="510293" rtl="0" eaLnBrk="1" latinLnBrk="0" hangingPunct="1">
              <a:lnSpc>
                <a:spcPct val="90000"/>
              </a:lnSpc>
              <a:spcBef>
                <a:spcPts val="279"/>
              </a:spcBef>
              <a:buFont typeface="Arial" panose="020B0604020202020204" pitchFamily="34" charset="0"/>
              <a:buChar char="•"/>
              <a:defRPr sz="10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6. </a:t>
            </a:r>
            <a:r>
              <a:rPr lang="zh-CN" altLang="en-US" sz="1600" dirty="0">
                <a:solidFill>
                  <a:srgbClr val="000000"/>
                </a:solidFill>
              </a:rPr>
              <a:t>安装</a:t>
            </a:r>
            <a:r>
              <a:rPr lang="en-US" sz="1600" dirty="0">
                <a:solidFill>
                  <a:srgbClr val="000000"/>
                </a:solidFill>
              </a:rPr>
              <a:t> “Step2-AIEnvironment_Installer_V2.1.exe” 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F8C9950-8CAC-4B08-A994-3DA53008B510}"/>
              </a:ext>
            </a:extLst>
          </p:cNvPr>
          <p:cNvSpPr txBox="1"/>
          <p:nvPr/>
        </p:nvSpPr>
        <p:spPr>
          <a:xfrm>
            <a:off x="1287767" y="5993462"/>
            <a:ext cx="5219870" cy="335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DF8300"/>
                </a:solidFill>
              </a:rPr>
              <a:t>双击</a:t>
            </a:r>
            <a:r>
              <a:rPr lang="en-US" sz="1200" dirty="0">
                <a:solidFill>
                  <a:srgbClr val="DF8300"/>
                </a:solidFill>
              </a:rPr>
              <a:t> “Step2-AIEnvironment_Installer_Boost_v2.1.exe”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E6B9CE7-5F48-48C6-B96F-B0D6DA93C393}"/>
              </a:ext>
            </a:extLst>
          </p:cNvPr>
          <p:cNvSpPr/>
          <p:nvPr/>
        </p:nvSpPr>
        <p:spPr>
          <a:xfrm>
            <a:off x="1188720" y="6103347"/>
            <a:ext cx="150173" cy="1495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1</a:t>
            </a:r>
            <a:endParaRPr lang="en-US" sz="1000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7C348B28-B938-4C10-A921-BF6ECCBE8B3B}"/>
              </a:ext>
            </a:extLst>
          </p:cNvPr>
          <p:cNvSpPr/>
          <p:nvPr/>
        </p:nvSpPr>
        <p:spPr>
          <a:xfrm>
            <a:off x="1187391" y="6364078"/>
            <a:ext cx="150173" cy="1495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2</a:t>
            </a:r>
            <a:endParaRPr lang="en-US" sz="1000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0643FA5-9B52-47A5-9D5D-63E28ACB74AD}"/>
              </a:ext>
            </a:extLst>
          </p:cNvPr>
          <p:cNvSpPr txBox="1"/>
          <p:nvPr/>
        </p:nvSpPr>
        <p:spPr>
          <a:xfrm>
            <a:off x="1283119" y="6239990"/>
            <a:ext cx="3061880" cy="335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DF8300"/>
                </a:solidFill>
              </a:rPr>
              <a:t>点击安装并等待安装完成</a:t>
            </a:r>
            <a:endParaRPr lang="en-US" sz="1200" dirty="0">
              <a:solidFill>
                <a:srgbClr val="DF830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30BF13B-A51E-46A2-989A-39F481062445}"/>
              </a:ext>
            </a:extLst>
          </p:cNvPr>
          <p:cNvGrpSpPr/>
          <p:nvPr/>
        </p:nvGrpSpPr>
        <p:grpSpPr>
          <a:xfrm>
            <a:off x="1531553" y="7341197"/>
            <a:ext cx="4336516" cy="2795678"/>
            <a:chOff x="1337651" y="7494506"/>
            <a:chExt cx="4203161" cy="2872989"/>
          </a:xfrm>
        </p:grpSpPr>
        <p:pic>
          <p:nvPicPr>
            <p:cNvPr id="128" name="Picture 127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CDB3D8B3-A879-42A3-A372-8CD61EE29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7651" y="7494506"/>
              <a:ext cx="4198984" cy="2872989"/>
            </a:xfrm>
            <a:prstGeom prst="rect">
              <a:avLst/>
            </a:prstGeom>
          </p:spPr>
        </p:pic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F4E6B6C1-46BB-451A-8B8D-1809BB7C9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75166" y="7529615"/>
              <a:ext cx="4165646" cy="314878"/>
            </a:xfrm>
            <a:prstGeom prst="rect">
              <a:avLst/>
            </a:prstGeom>
          </p:spPr>
        </p:pic>
      </p:grpSp>
      <p:sp>
        <p:nvSpPr>
          <p:cNvPr id="131" name="Oval 130">
            <a:extLst>
              <a:ext uri="{FF2B5EF4-FFF2-40B4-BE49-F238E27FC236}">
                <a16:creationId xmlns:a16="http://schemas.microsoft.com/office/drawing/2014/main" id="{ABAD7505-4A7D-4121-A887-CF6A284D2A7A}"/>
              </a:ext>
            </a:extLst>
          </p:cNvPr>
          <p:cNvSpPr>
            <a:spLocks noChangeAspect="1"/>
          </p:cNvSpPr>
          <p:nvPr/>
        </p:nvSpPr>
        <p:spPr>
          <a:xfrm>
            <a:off x="2918001" y="7838615"/>
            <a:ext cx="315758" cy="31447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2</a:t>
            </a: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8CCCB0-BCEA-4E2A-B36D-6E5B56463F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554" y="6707196"/>
            <a:ext cx="2682472" cy="472481"/>
          </a:xfrm>
          <a:prstGeom prst="rect">
            <a:avLst/>
          </a:prstGeom>
        </p:spPr>
      </p:pic>
      <p:sp>
        <p:nvSpPr>
          <p:cNvPr id="132" name="Rectangle 131">
            <a:extLst>
              <a:ext uri="{FF2B5EF4-FFF2-40B4-BE49-F238E27FC236}">
                <a16:creationId xmlns:a16="http://schemas.microsoft.com/office/drawing/2014/main" id="{FCC170EE-7225-4FCE-9738-07D84630655D}"/>
              </a:ext>
            </a:extLst>
          </p:cNvPr>
          <p:cNvSpPr/>
          <p:nvPr/>
        </p:nvSpPr>
        <p:spPr>
          <a:xfrm>
            <a:off x="1531553" y="6907286"/>
            <a:ext cx="2813445" cy="261013"/>
          </a:xfrm>
          <a:prstGeom prst="rect">
            <a:avLst/>
          </a:prstGeom>
          <a:noFill/>
          <a:ln w="19050">
            <a:solidFill>
              <a:srgbClr val="006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731086BC-F6D3-4BD3-9C5A-51FF8B3F1A11}"/>
              </a:ext>
            </a:extLst>
          </p:cNvPr>
          <p:cNvSpPr>
            <a:spLocks noChangeAspect="1"/>
          </p:cNvSpPr>
          <p:nvPr/>
        </p:nvSpPr>
        <p:spPr>
          <a:xfrm>
            <a:off x="4063488" y="6921173"/>
            <a:ext cx="275439" cy="2743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1</a:t>
            </a:r>
            <a:endParaRPr lang="en-US" sz="1400" dirty="0"/>
          </a:p>
        </p:txBody>
      </p:sp>
      <p:sp>
        <p:nvSpPr>
          <p:cNvPr id="25" name="Title 2">
            <a:extLst>
              <a:ext uri="{FF2B5EF4-FFF2-40B4-BE49-F238E27FC236}">
                <a16:creationId xmlns:a16="http://schemas.microsoft.com/office/drawing/2014/main" id="{027781D6-CB8B-4118-A0C9-53A8A651870F}"/>
              </a:ext>
            </a:extLst>
          </p:cNvPr>
          <p:cNvSpPr txBox="1">
            <a:spLocks/>
          </p:cNvSpPr>
          <p:nvPr/>
        </p:nvSpPr>
        <p:spPr>
          <a:xfrm>
            <a:off x="683493" y="235204"/>
            <a:ext cx="3672408" cy="43204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t">
            <a:noAutofit/>
          </a:bodyPr>
          <a:lstStyle>
            <a:lvl1pPr algn="ctr" defTabSz="5102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</a:rPr>
              <a:t>二维</a:t>
            </a:r>
            <a:r>
              <a:rPr lang="en-US" altLang="zh-CN" sz="2400" dirty="0">
                <a:solidFill>
                  <a:schemeClr val="bg1"/>
                </a:solidFill>
              </a:rPr>
              <a:t>AI </a:t>
            </a:r>
            <a:r>
              <a:rPr lang="zh-CN" altLang="en-US" sz="2400" dirty="0">
                <a:solidFill>
                  <a:schemeClr val="bg1"/>
                </a:solidFill>
              </a:rPr>
              <a:t>缺陷检测快速入门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69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C33BE28-79C1-460D-85D5-530C7B027B2F}"/>
              </a:ext>
            </a:extLst>
          </p:cNvPr>
          <p:cNvSpPr txBox="1">
            <a:spLocks/>
          </p:cNvSpPr>
          <p:nvPr/>
        </p:nvSpPr>
        <p:spPr>
          <a:xfrm>
            <a:off x="688084" y="753396"/>
            <a:ext cx="5534429" cy="443307"/>
          </a:xfrm>
        </p:spPr>
        <p:txBody>
          <a:bodyPr/>
          <a:lstStyle>
            <a:lvl1pPr marL="0" indent="0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None/>
              <a:defRPr sz="1004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2720" indent="-127573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Char char="•"/>
              <a:defRPr sz="89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37866" indent="-127573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Char char="•"/>
              <a:defRPr sz="78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93012" indent="-127573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Char char="•"/>
              <a:defRPr sz="67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8159" indent="-127573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Char char="•"/>
              <a:defRPr sz="558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403305" indent="-127573" algn="l" defTabSz="510293" rtl="0" eaLnBrk="1" latinLnBrk="0" hangingPunct="1">
              <a:lnSpc>
                <a:spcPct val="90000"/>
              </a:lnSpc>
              <a:spcBef>
                <a:spcPts val="279"/>
              </a:spcBef>
              <a:buFont typeface="Arial" panose="020B0604020202020204" pitchFamily="34" charset="0"/>
              <a:buChar char="•"/>
              <a:defRPr sz="10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58452" indent="-127573" algn="l" defTabSz="510293" rtl="0" eaLnBrk="1" latinLnBrk="0" hangingPunct="1">
              <a:lnSpc>
                <a:spcPct val="90000"/>
              </a:lnSpc>
              <a:spcBef>
                <a:spcPts val="279"/>
              </a:spcBef>
              <a:buFont typeface="Arial" panose="020B0604020202020204" pitchFamily="34" charset="0"/>
              <a:buChar char="•"/>
              <a:defRPr sz="10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13598" indent="-127573" algn="l" defTabSz="510293" rtl="0" eaLnBrk="1" latinLnBrk="0" hangingPunct="1">
              <a:lnSpc>
                <a:spcPct val="90000"/>
              </a:lnSpc>
              <a:spcBef>
                <a:spcPts val="279"/>
              </a:spcBef>
              <a:buFont typeface="Arial" panose="020B0604020202020204" pitchFamily="34" charset="0"/>
              <a:buChar char="•"/>
              <a:defRPr sz="10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68744" indent="-127573" algn="l" defTabSz="510293" rtl="0" eaLnBrk="1" latinLnBrk="0" hangingPunct="1">
              <a:lnSpc>
                <a:spcPct val="90000"/>
              </a:lnSpc>
              <a:spcBef>
                <a:spcPts val="279"/>
              </a:spcBef>
              <a:buFont typeface="Arial" panose="020B0604020202020204" pitchFamily="34" charset="0"/>
              <a:buChar char="•"/>
              <a:defRPr sz="10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7. </a:t>
            </a:r>
            <a:r>
              <a:rPr lang="zh-CN" altLang="en-US" sz="1600" dirty="0">
                <a:solidFill>
                  <a:srgbClr val="000000"/>
                </a:solidFill>
              </a:rPr>
              <a:t>双击 </a:t>
            </a:r>
            <a:r>
              <a:rPr lang="en-US" altLang="zh-CN" sz="1600" dirty="0">
                <a:solidFill>
                  <a:srgbClr val="000000"/>
                </a:solidFill>
              </a:rPr>
              <a:t>AIMV_x64_Installer.exe </a:t>
            </a:r>
            <a:r>
              <a:rPr lang="zh-CN" altLang="en-US" sz="1600" dirty="0">
                <a:solidFill>
                  <a:srgbClr val="000000"/>
                </a:solidFill>
              </a:rPr>
              <a:t>以安装</a:t>
            </a:r>
            <a:r>
              <a:rPr lang="en-US" altLang="zh-CN" sz="1600" dirty="0">
                <a:solidFill>
                  <a:srgbClr val="000000"/>
                </a:solidFill>
              </a:rPr>
              <a:t>AIMV</a:t>
            </a:r>
          </a:p>
          <a:p>
            <a:pPr marL="0" lvl="1" indent="0">
              <a:buNone/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53BC89-0A7A-44AF-9962-F06CA3F412B5}"/>
              </a:ext>
            </a:extLst>
          </p:cNvPr>
          <p:cNvSpPr txBox="1"/>
          <p:nvPr/>
        </p:nvSpPr>
        <p:spPr>
          <a:xfrm>
            <a:off x="683493" y="1981994"/>
            <a:ext cx="2771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rgbClr val="000000"/>
                </a:solidFill>
              </a:rPr>
              <a:t>8. </a:t>
            </a:r>
            <a:r>
              <a:rPr lang="zh-CN" altLang="en-US" sz="1600" dirty="0">
                <a:solidFill>
                  <a:srgbClr val="000000"/>
                </a:solidFill>
              </a:rPr>
              <a:t>双击 </a:t>
            </a:r>
            <a:r>
              <a:rPr lang="en-US" sz="1600" dirty="0">
                <a:solidFill>
                  <a:srgbClr val="000000"/>
                </a:solidFill>
              </a:rPr>
              <a:t>AIMV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A395AF-14C5-47A9-98FB-1E091EFF14F4}"/>
              </a:ext>
            </a:extLst>
          </p:cNvPr>
          <p:cNvSpPr txBox="1"/>
          <p:nvPr/>
        </p:nvSpPr>
        <p:spPr>
          <a:xfrm>
            <a:off x="684398" y="7739719"/>
            <a:ext cx="4807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10. </a:t>
            </a:r>
            <a:r>
              <a:rPr lang="zh-CN" altLang="en-US" sz="1600" dirty="0">
                <a:solidFill>
                  <a:srgbClr val="000000"/>
                </a:solidFill>
              </a:rPr>
              <a:t>激活相机并访问</a:t>
            </a:r>
            <a:r>
              <a:rPr lang="en-US" altLang="zh-CN" sz="1600" dirty="0">
                <a:solidFill>
                  <a:srgbClr val="000000"/>
                </a:solidFill>
              </a:rPr>
              <a:t>AWS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7D28E9-57FA-4CEE-9886-A1EA93DD8F07}"/>
              </a:ext>
            </a:extLst>
          </p:cNvPr>
          <p:cNvSpPr txBox="1"/>
          <p:nvPr/>
        </p:nvSpPr>
        <p:spPr>
          <a:xfrm>
            <a:off x="3919112" y="7992925"/>
            <a:ext cx="3640563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00000"/>
                </a:solidFill>
              </a:rPr>
              <a:t>点击</a:t>
            </a:r>
            <a:r>
              <a:rPr lang="en-US" sz="1200" dirty="0">
                <a:solidFill>
                  <a:srgbClr val="000000"/>
                </a:solidFill>
              </a:rPr>
              <a:t> “</a:t>
            </a:r>
            <a:r>
              <a:rPr lang="en-US" sz="1200" b="1" dirty="0">
                <a:solidFill>
                  <a:srgbClr val="000000"/>
                </a:solidFill>
              </a:rPr>
              <a:t>Control</a:t>
            </a:r>
            <a:r>
              <a:rPr lang="en-US" sz="1200" dirty="0">
                <a:solidFill>
                  <a:srgbClr val="000000"/>
                </a:solidFill>
              </a:rPr>
              <a:t>” </a:t>
            </a:r>
            <a:r>
              <a:rPr lang="zh-CN" altLang="en-US" sz="1200" dirty="0">
                <a:solidFill>
                  <a:srgbClr val="000000"/>
                </a:solidFill>
              </a:rPr>
              <a:t>下的</a:t>
            </a:r>
            <a:r>
              <a:rPr lang="en-US" sz="1200" dirty="0">
                <a:solidFill>
                  <a:srgbClr val="000000"/>
                </a:solidFill>
              </a:rPr>
              <a:t>“</a:t>
            </a:r>
            <a:r>
              <a:rPr lang="en-US" sz="1200" b="1" dirty="0">
                <a:solidFill>
                  <a:srgbClr val="000000"/>
                </a:solidFill>
              </a:rPr>
              <a:t>Scan New Camera</a:t>
            </a:r>
            <a:r>
              <a:rPr lang="en-US" sz="1200" dirty="0">
                <a:solidFill>
                  <a:srgbClr val="000000"/>
                </a:solidFill>
              </a:rPr>
              <a:t>”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00000"/>
                </a:solidFill>
              </a:rPr>
              <a:t>在相机标签或</a:t>
            </a:r>
            <a:r>
              <a:rPr lang="en-US" altLang="zh-CN" sz="1200" dirty="0">
                <a:solidFill>
                  <a:srgbClr val="000000"/>
                </a:solidFill>
              </a:rPr>
              <a:t>U</a:t>
            </a:r>
            <a:r>
              <a:rPr lang="zh-CN" altLang="en-US" sz="1200" dirty="0">
                <a:solidFill>
                  <a:srgbClr val="000000"/>
                </a:solidFill>
              </a:rPr>
              <a:t>盘中找到激活码</a:t>
            </a:r>
            <a:endParaRPr lang="en-US" altLang="zh-CN" sz="1200" dirty="0">
              <a:solidFill>
                <a:srgbClr val="000000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00000"/>
                </a:solidFill>
              </a:rPr>
              <a:t>输入</a:t>
            </a:r>
            <a:r>
              <a:rPr lang="en-US" altLang="zh-CN" sz="1200" dirty="0">
                <a:solidFill>
                  <a:srgbClr val="000000"/>
                </a:solidFill>
              </a:rPr>
              <a:t> “Activation Code” </a:t>
            </a:r>
            <a:r>
              <a:rPr lang="zh-CN" altLang="en-US" sz="1200" dirty="0">
                <a:solidFill>
                  <a:srgbClr val="000000"/>
                </a:solidFill>
              </a:rPr>
              <a:t>以激活相机</a:t>
            </a:r>
            <a:endParaRPr lang="en-US" altLang="zh-CN" sz="1200" dirty="0">
              <a:solidFill>
                <a:srgbClr val="000000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00000"/>
                </a:solidFill>
              </a:rPr>
              <a:t>发送电子邮件至 </a:t>
            </a:r>
            <a:r>
              <a:rPr lang="en-US" sz="1200" dirty="0">
                <a:solidFill>
                  <a:srgbClr val="000000"/>
                </a:solidFill>
                <a:hlinkClick r:id="rId2"/>
              </a:rPr>
              <a:t>james.yu@te.com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  <a:r>
              <a:rPr lang="zh-CN" altLang="en-US" sz="1200" dirty="0">
                <a:solidFill>
                  <a:srgbClr val="000000"/>
                </a:solidFill>
              </a:rPr>
              <a:t>以获取</a:t>
            </a:r>
            <a:r>
              <a:rPr lang="en-US" sz="1200" dirty="0">
                <a:solidFill>
                  <a:srgbClr val="000000"/>
                </a:solidFill>
              </a:rPr>
              <a:t>AWS</a:t>
            </a:r>
            <a:r>
              <a:rPr lang="zh-CN" altLang="en-US" sz="1200" dirty="0">
                <a:solidFill>
                  <a:srgbClr val="000000"/>
                </a:solidFill>
              </a:rPr>
              <a:t>访问权限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2BE52F-F87A-4186-A8F4-8F6A03CCEAB8}"/>
              </a:ext>
            </a:extLst>
          </p:cNvPr>
          <p:cNvSpPr txBox="1"/>
          <p:nvPr/>
        </p:nvSpPr>
        <p:spPr>
          <a:xfrm>
            <a:off x="683493" y="3325180"/>
            <a:ext cx="6582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9. </a:t>
            </a:r>
            <a:r>
              <a:rPr lang="zh-CN" altLang="en-US" sz="1600" dirty="0">
                <a:solidFill>
                  <a:srgbClr val="000000"/>
                </a:solidFill>
              </a:rPr>
              <a:t>点击 </a:t>
            </a:r>
            <a:r>
              <a:rPr lang="en-US" sz="1600" dirty="0">
                <a:solidFill>
                  <a:srgbClr val="000000"/>
                </a:solidFill>
              </a:rPr>
              <a:t>“</a:t>
            </a:r>
            <a:r>
              <a:rPr lang="en-US" altLang="zh-CN" sz="1600" b="1" dirty="0">
                <a:solidFill>
                  <a:srgbClr val="000000"/>
                </a:solidFill>
              </a:rPr>
              <a:t>Help</a:t>
            </a:r>
            <a:r>
              <a:rPr lang="en-US" altLang="zh-CN" sz="1600" dirty="0">
                <a:solidFill>
                  <a:srgbClr val="000000"/>
                </a:solidFill>
              </a:rPr>
              <a:t>” </a:t>
            </a:r>
            <a:r>
              <a:rPr lang="zh-CN" altLang="en-US" sz="1600" dirty="0">
                <a:solidFill>
                  <a:srgbClr val="000000"/>
                </a:solidFill>
              </a:rPr>
              <a:t>标签下的 </a:t>
            </a:r>
            <a:r>
              <a:rPr lang="en-US" sz="1600" dirty="0">
                <a:solidFill>
                  <a:srgbClr val="000000"/>
                </a:solidFill>
              </a:rPr>
              <a:t>“</a:t>
            </a:r>
            <a:r>
              <a:rPr lang="en-US" sz="1600" b="1" dirty="0">
                <a:solidFill>
                  <a:srgbClr val="000000"/>
                </a:solidFill>
              </a:rPr>
              <a:t>Registered Tools</a:t>
            </a:r>
            <a:r>
              <a:rPr lang="en-US" sz="1600" dirty="0">
                <a:solidFill>
                  <a:srgbClr val="000000"/>
                </a:solidFill>
              </a:rPr>
              <a:t>”</a:t>
            </a:r>
            <a:r>
              <a:rPr lang="zh-CN" altLang="en-US" sz="1600" dirty="0">
                <a:solidFill>
                  <a:srgbClr val="000000"/>
                </a:solidFill>
              </a:rPr>
              <a:t>。保证所有</a:t>
            </a:r>
            <a:r>
              <a:rPr lang="en-US" sz="1600" dirty="0">
                <a:solidFill>
                  <a:srgbClr val="000000"/>
                </a:solidFill>
              </a:rPr>
              <a:t>AI</a:t>
            </a:r>
            <a:r>
              <a:rPr lang="zh-CN" altLang="en-US" sz="1600" dirty="0">
                <a:solidFill>
                  <a:srgbClr val="000000"/>
                </a:solidFill>
              </a:rPr>
              <a:t>工具都被安装</a:t>
            </a:r>
            <a:endParaRPr lang="en-US" sz="1600" dirty="0">
              <a:solidFill>
                <a:srgbClr val="000000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D806424-B279-47A4-801E-5B9BA0716A98}"/>
              </a:ext>
            </a:extLst>
          </p:cNvPr>
          <p:cNvGrpSpPr/>
          <p:nvPr/>
        </p:nvGrpSpPr>
        <p:grpSpPr>
          <a:xfrm>
            <a:off x="1146245" y="3878946"/>
            <a:ext cx="2308860" cy="1805940"/>
            <a:chOff x="1361594" y="4006852"/>
            <a:chExt cx="2308860" cy="180594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2F534BF-83A7-4BE9-AAE9-5C1CFCEFD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1594" y="4006852"/>
              <a:ext cx="2308860" cy="1805940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C077B19-41C9-4B20-A027-C64EEDADDAB2}"/>
                </a:ext>
              </a:extLst>
            </p:cNvPr>
            <p:cNvSpPr/>
            <p:nvPr/>
          </p:nvSpPr>
          <p:spPr>
            <a:xfrm>
              <a:off x="2123653" y="4476604"/>
              <a:ext cx="668412" cy="664770"/>
            </a:xfrm>
            <a:prstGeom prst="rect">
              <a:avLst/>
            </a:prstGeom>
            <a:noFill/>
            <a:ln w="19050">
              <a:solidFill>
                <a:srgbClr val="006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F36ADED2-C2EE-485D-A416-6B7D3508B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786" y="2329431"/>
            <a:ext cx="864096" cy="8701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C1CAD80-BC50-4A3E-8DC9-89F5967A8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5092" y="1089334"/>
            <a:ext cx="729485" cy="89550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2E4E864-E07C-4556-991F-08C1ECF8A228}"/>
              </a:ext>
            </a:extLst>
          </p:cNvPr>
          <p:cNvGrpSpPr/>
          <p:nvPr/>
        </p:nvGrpSpPr>
        <p:grpSpPr>
          <a:xfrm>
            <a:off x="3581722" y="3863329"/>
            <a:ext cx="2572561" cy="3858841"/>
            <a:chOff x="3581722" y="3989778"/>
            <a:chExt cx="2572561" cy="385884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FC87F6D-D2C9-42B7-98C4-AE0D84D40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81722" y="3989778"/>
              <a:ext cx="2572561" cy="3858841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5E53AFE-95DF-4F3C-85A3-AF37F5211F36}"/>
                </a:ext>
              </a:extLst>
            </p:cNvPr>
            <p:cNvSpPr/>
            <p:nvPr/>
          </p:nvSpPr>
          <p:spPr>
            <a:xfrm>
              <a:off x="3587866" y="4841865"/>
              <a:ext cx="1414090" cy="285754"/>
            </a:xfrm>
            <a:prstGeom prst="rect">
              <a:avLst/>
            </a:prstGeom>
            <a:noFill/>
            <a:ln w="19050">
              <a:solidFill>
                <a:srgbClr val="006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9B740A-C692-4EBA-ABEA-F2DA0218BB45}"/>
                </a:ext>
              </a:extLst>
            </p:cNvPr>
            <p:cNvSpPr/>
            <p:nvPr/>
          </p:nvSpPr>
          <p:spPr>
            <a:xfrm>
              <a:off x="3587866" y="5816647"/>
              <a:ext cx="1414090" cy="285754"/>
            </a:xfrm>
            <a:prstGeom prst="rect">
              <a:avLst/>
            </a:prstGeom>
            <a:noFill/>
            <a:ln w="19050">
              <a:solidFill>
                <a:srgbClr val="006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70AC0D9-8BC8-4E53-9AFC-E19FC9B39A1F}"/>
                </a:ext>
              </a:extLst>
            </p:cNvPr>
            <p:cNvSpPr/>
            <p:nvPr/>
          </p:nvSpPr>
          <p:spPr>
            <a:xfrm>
              <a:off x="3587866" y="7232835"/>
              <a:ext cx="1414090" cy="285754"/>
            </a:xfrm>
            <a:prstGeom prst="rect">
              <a:avLst/>
            </a:prstGeom>
            <a:noFill/>
            <a:ln w="19050">
              <a:solidFill>
                <a:srgbClr val="006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6F90CAC-C209-47FB-839C-4281D17FC0E0}"/>
              </a:ext>
            </a:extLst>
          </p:cNvPr>
          <p:cNvGrpSpPr/>
          <p:nvPr/>
        </p:nvGrpSpPr>
        <p:grpSpPr>
          <a:xfrm>
            <a:off x="958949" y="8078273"/>
            <a:ext cx="2981226" cy="1638213"/>
            <a:chOff x="1182681" y="8501297"/>
            <a:chExt cx="3069976" cy="1638213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724E52A-EC65-4ABE-ACC8-7DE1AC2A3B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252" t="59273"/>
            <a:stretch/>
          </p:blipFill>
          <p:spPr>
            <a:xfrm>
              <a:off x="1182681" y="8501297"/>
              <a:ext cx="3069976" cy="1638213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EF78A36-9F7B-40C1-ACDB-17E351970EEB}"/>
                </a:ext>
              </a:extLst>
            </p:cNvPr>
            <p:cNvSpPr>
              <a:spLocks/>
            </p:cNvSpPr>
            <p:nvPr/>
          </p:nvSpPr>
          <p:spPr>
            <a:xfrm>
              <a:off x="1729729" y="9815482"/>
              <a:ext cx="847459" cy="201168"/>
            </a:xfrm>
            <a:prstGeom prst="roundRect">
              <a:avLst/>
            </a:prstGeom>
            <a:solidFill>
              <a:srgbClr val="F2B800"/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Reigster Now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FDF4D4E1-44C1-4D0C-8225-B0C5719C8B9A}"/>
                </a:ext>
              </a:extLst>
            </p:cNvPr>
            <p:cNvSpPr/>
            <p:nvPr/>
          </p:nvSpPr>
          <p:spPr>
            <a:xfrm>
              <a:off x="2820997" y="9823102"/>
              <a:ext cx="894540" cy="201168"/>
            </a:xfrm>
            <a:prstGeom prst="roundRect">
              <a:avLst/>
            </a:prstGeom>
            <a:solidFill>
              <a:srgbClr val="F2B800"/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Reigster Later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15D4FE9-DDB5-45B6-AE28-4A7642B95424}"/>
              </a:ext>
            </a:extLst>
          </p:cNvPr>
          <p:cNvGrpSpPr/>
          <p:nvPr/>
        </p:nvGrpSpPr>
        <p:grpSpPr>
          <a:xfrm>
            <a:off x="5635153" y="9262530"/>
            <a:ext cx="868680" cy="907912"/>
            <a:chOff x="4002233" y="9030505"/>
            <a:chExt cx="1104996" cy="118882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5EE5DD5-7894-4A81-8EFB-7DC7AE056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2233" y="9030505"/>
              <a:ext cx="1104996" cy="118882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0C84FFC-E84E-40A1-B9E3-82C768FB655D}"/>
                </a:ext>
              </a:extLst>
            </p:cNvPr>
            <p:cNvSpPr/>
            <p:nvPr/>
          </p:nvSpPr>
          <p:spPr>
            <a:xfrm>
              <a:off x="4144578" y="9430809"/>
              <a:ext cx="810040" cy="378423"/>
            </a:xfrm>
            <a:prstGeom prst="rect">
              <a:avLst/>
            </a:prstGeom>
            <a:solidFill>
              <a:srgbClr val="E98300"/>
            </a:solidFill>
            <a:ln>
              <a:solidFill>
                <a:srgbClr val="E98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Activation Code</a:t>
              </a:r>
            </a:p>
          </p:txBody>
        </p:sp>
      </p:grpSp>
      <p:sp>
        <p:nvSpPr>
          <p:cNvPr id="34" name="Title 2">
            <a:extLst>
              <a:ext uri="{FF2B5EF4-FFF2-40B4-BE49-F238E27FC236}">
                <a16:creationId xmlns:a16="http://schemas.microsoft.com/office/drawing/2014/main" id="{60554B2D-60AF-4791-BE87-30A6AC9E3479}"/>
              </a:ext>
            </a:extLst>
          </p:cNvPr>
          <p:cNvSpPr txBox="1">
            <a:spLocks/>
          </p:cNvSpPr>
          <p:nvPr/>
        </p:nvSpPr>
        <p:spPr>
          <a:xfrm>
            <a:off x="683493" y="235204"/>
            <a:ext cx="3672408" cy="43204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t">
            <a:noAutofit/>
          </a:bodyPr>
          <a:lstStyle>
            <a:lvl1pPr algn="ctr" defTabSz="5102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</a:rPr>
              <a:t>二维</a:t>
            </a:r>
            <a:r>
              <a:rPr lang="en-US" altLang="zh-CN" sz="2400" dirty="0">
                <a:solidFill>
                  <a:schemeClr val="bg1"/>
                </a:solidFill>
              </a:rPr>
              <a:t>AI </a:t>
            </a:r>
            <a:r>
              <a:rPr lang="zh-CN" altLang="en-US" sz="2400" dirty="0">
                <a:solidFill>
                  <a:schemeClr val="bg1"/>
                </a:solidFill>
              </a:rPr>
              <a:t>缺陷检测快速入门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609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7DB86D-3788-4549-BA32-3B9FE584B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086" y="1317479"/>
            <a:ext cx="5143500" cy="9525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E31DB25-995D-47F9-8CCD-77E897444B8A}"/>
              </a:ext>
            </a:extLst>
          </p:cNvPr>
          <p:cNvSpPr/>
          <p:nvPr/>
        </p:nvSpPr>
        <p:spPr>
          <a:xfrm>
            <a:off x="975853" y="4226632"/>
            <a:ext cx="56079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12. </a:t>
            </a:r>
            <a:r>
              <a:rPr lang="zh-CN" altLang="en-US" sz="1600" dirty="0">
                <a:solidFill>
                  <a:srgbClr val="000000"/>
                </a:solidFill>
              </a:rPr>
              <a:t>将把平衡板放在相机下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894744-D92D-4ED5-B933-DCF7D4A67A94}"/>
              </a:ext>
            </a:extLst>
          </p:cNvPr>
          <p:cNvSpPr txBox="1"/>
          <p:nvPr/>
        </p:nvSpPr>
        <p:spPr>
          <a:xfrm>
            <a:off x="988615" y="883820"/>
            <a:ext cx="5455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11. </a:t>
            </a:r>
            <a:r>
              <a:rPr lang="zh-CN" altLang="en-US" sz="1600" dirty="0">
                <a:solidFill>
                  <a:srgbClr val="000000"/>
                </a:solidFill>
              </a:rPr>
              <a:t>点击</a:t>
            </a:r>
            <a:r>
              <a:rPr lang="en-US" sz="1600" dirty="0">
                <a:solidFill>
                  <a:srgbClr val="000000"/>
                </a:solidFill>
              </a:rPr>
              <a:t> “</a:t>
            </a:r>
            <a:r>
              <a:rPr lang="en-US" sz="1600" b="1" dirty="0">
                <a:solidFill>
                  <a:srgbClr val="000000"/>
                </a:solidFill>
              </a:rPr>
              <a:t>Control</a:t>
            </a:r>
            <a:r>
              <a:rPr lang="en-US" sz="1600" dirty="0">
                <a:solidFill>
                  <a:srgbClr val="000000"/>
                </a:solidFill>
              </a:rPr>
              <a:t>” </a:t>
            </a:r>
            <a:r>
              <a:rPr lang="zh-CN" altLang="en-US" sz="1600" dirty="0">
                <a:solidFill>
                  <a:srgbClr val="000000"/>
                </a:solidFill>
              </a:rPr>
              <a:t>栏下的 </a:t>
            </a:r>
            <a:r>
              <a:rPr lang="en-US" sz="1600" dirty="0">
                <a:solidFill>
                  <a:srgbClr val="000000"/>
                </a:solidFill>
              </a:rPr>
              <a:t>“</a:t>
            </a:r>
            <a:r>
              <a:rPr lang="en-US" sz="1600" b="1" dirty="0">
                <a:solidFill>
                  <a:srgbClr val="000000"/>
                </a:solidFill>
              </a:rPr>
              <a:t>Classification No Rotation</a:t>
            </a:r>
            <a:r>
              <a:rPr lang="en-US" sz="1600" dirty="0">
                <a:solidFill>
                  <a:srgbClr val="000000"/>
                </a:solidFill>
              </a:rPr>
              <a:t>”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209839-1D8F-4F9D-8280-85DA69F2F3E8}"/>
              </a:ext>
            </a:extLst>
          </p:cNvPr>
          <p:cNvSpPr txBox="1"/>
          <p:nvPr/>
        </p:nvSpPr>
        <p:spPr>
          <a:xfrm>
            <a:off x="4427909" y="2830956"/>
            <a:ext cx="2520280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</a:rPr>
              <a:t>选择目录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</a:rPr>
              <a:t>输入你的文件夹名</a:t>
            </a:r>
            <a:endParaRPr lang="en-US" altLang="zh-CN" sz="1600" dirty="0">
              <a:solidFill>
                <a:srgbClr val="0000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949103A-E1EF-4568-B9F2-DC3D0E96A089}"/>
              </a:ext>
            </a:extLst>
          </p:cNvPr>
          <p:cNvSpPr/>
          <p:nvPr/>
        </p:nvSpPr>
        <p:spPr>
          <a:xfrm>
            <a:off x="2598268" y="1536770"/>
            <a:ext cx="749521" cy="733209"/>
          </a:xfrm>
          <a:prstGeom prst="rect">
            <a:avLst/>
          </a:prstGeom>
          <a:noFill/>
          <a:ln w="19050">
            <a:solidFill>
              <a:srgbClr val="006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74B0B3-4AAA-44EC-A4B3-1404D49B57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767" y="2465571"/>
            <a:ext cx="2801292" cy="166433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77F06DF-1624-42A1-BA42-2F0E8BFDD4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775" t="-543" b="-1"/>
          <a:stretch/>
        </p:blipFill>
        <p:spPr>
          <a:xfrm>
            <a:off x="1515270" y="5209019"/>
            <a:ext cx="3920751" cy="470331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1954C38-479E-4E5B-9CC7-5199F52E0BF4}"/>
              </a:ext>
            </a:extLst>
          </p:cNvPr>
          <p:cNvSpPr/>
          <p:nvPr/>
        </p:nvSpPr>
        <p:spPr>
          <a:xfrm>
            <a:off x="975853" y="4565187"/>
            <a:ext cx="63323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13. </a:t>
            </a:r>
            <a:r>
              <a:rPr lang="zh-CN" altLang="en-US" sz="1600" dirty="0">
                <a:solidFill>
                  <a:srgbClr val="000000"/>
                </a:solidFill>
              </a:rPr>
              <a:t>点击</a:t>
            </a:r>
            <a:r>
              <a:rPr lang="en-US" sz="1600" dirty="0">
                <a:solidFill>
                  <a:srgbClr val="000000"/>
                </a:solidFill>
              </a:rPr>
              <a:t> “</a:t>
            </a:r>
            <a:r>
              <a:rPr lang="en-US" sz="1600" b="1" dirty="0">
                <a:solidFill>
                  <a:srgbClr val="000000"/>
                </a:solidFill>
              </a:rPr>
              <a:t>White Balance</a:t>
            </a:r>
            <a:r>
              <a:rPr lang="en-US" sz="1600" dirty="0">
                <a:solidFill>
                  <a:srgbClr val="000000"/>
                </a:solidFill>
              </a:rPr>
              <a:t>” </a:t>
            </a:r>
            <a:r>
              <a:rPr lang="zh-CN" altLang="en-US" sz="1600" dirty="0">
                <a:solidFill>
                  <a:srgbClr val="000000"/>
                </a:solidFill>
              </a:rPr>
              <a:t>以调整相机白平衡值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3F76E02-1BAA-4F16-8F77-B4A4D23D52F6}"/>
              </a:ext>
            </a:extLst>
          </p:cNvPr>
          <p:cNvSpPr/>
          <p:nvPr/>
        </p:nvSpPr>
        <p:spPr>
          <a:xfrm>
            <a:off x="4448162" y="8643712"/>
            <a:ext cx="1004308" cy="254372"/>
          </a:xfrm>
          <a:prstGeom prst="rect">
            <a:avLst/>
          </a:prstGeom>
          <a:noFill/>
          <a:ln w="19050">
            <a:solidFill>
              <a:srgbClr val="006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B5E543-A8AB-4CA0-87F6-C3C15B0D1BD8}"/>
              </a:ext>
            </a:extLst>
          </p:cNvPr>
          <p:cNvSpPr/>
          <p:nvPr/>
        </p:nvSpPr>
        <p:spPr>
          <a:xfrm>
            <a:off x="4492453" y="8718962"/>
            <a:ext cx="914400" cy="12937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b="1"/>
              <a:t>White Balance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8975D51-8767-44F5-B395-A4575B94C0BD}"/>
              </a:ext>
            </a:extLst>
          </p:cNvPr>
          <p:cNvCxnSpPr>
            <a:cxnSpLocks/>
          </p:cNvCxnSpPr>
          <p:nvPr/>
        </p:nvCxnSpPr>
        <p:spPr>
          <a:xfrm flipV="1">
            <a:off x="3419797" y="3118988"/>
            <a:ext cx="720080" cy="504056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2B4A5-BD0E-4980-A76F-E7506DD750EE}"/>
              </a:ext>
            </a:extLst>
          </p:cNvPr>
          <p:cNvCxnSpPr>
            <a:cxnSpLocks/>
          </p:cNvCxnSpPr>
          <p:nvPr/>
        </p:nvCxnSpPr>
        <p:spPr>
          <a:xfrm>
            <a:off x="4139877" y="3118988"/>
            <a:ext cx="288032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2">
            <a:extLst>
              <a:ext uri="{FF2B5EF4-FFF2-40B4-BE49-F238E27FC236}">
                <a16:creationId xmlns:a16="http://schemas.microsoft.com/office/drawing/2014/main" id="{4F24FB16-3CAB-491C-AAC7-C5747F92E91B}"/>
              </a:ext>
            </a:extLst>
          </p:cNvPr>
          <p:cNvSpPr txBox="1">
            <a:spLocks/>
          </p:cNvSpPr>
          <p:nvPr/>
        </p:nvSpPr>
        <p:spPr>
          <a:xfrm>
            <a:off x="683493" y="235204"/>
            <a:ext cx="3672408" cy="43204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t">
            <a:noAutofit/>
          </a:bodyPr>
          <a:lstStyle>
            <a:lvl1pPr algn="ctr" defTabSz="5102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</a:rPr>
              <a:t>二维</a:t>
            </a:r>
            <a:r>
              <a:rPr lang="en-US" altLang="zh-CN" sz="2400" dirty="0">
                <a:solidFill>
                  <a:schemeClr val="bg1"/>
                </a:solidFill>
              </a:rPr>
              <a:t>AI </a:t>
            </a:r>
            <a:r>
              <a:rPr lang="zh-CN" altLang="en-US" sz="2400" dirty="0">
                <a:solidFill>
                  <a:schemeClr val="bg1"/>
                </a:solidFill>
              </a:rPr>
              <a:t>缺陷检测快速入门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096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 descr="A picture containing indoor, kitchen, wall, sitting&#10;&#10;Description generated with very high confidence">
            <a:extLst>
              <a:ext uri="{FF2B5EF4-FFF2-40B4-BE49-F238E27FC236}">
                <a16:creationId xmlns:a16="http://schemas.microsoft.com/office/drawing/2014/main" id="{7C3587AD-0B01-458D-B463-34F8465BBA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2" r="22510"/>
          <a:stretch/>
        </p:blipFill>
        <p:spPr>
          <a:xfrm>
            <a:off x="2640645" y="4730790"/>
            <a:ext cx="882362" cy="1927136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F2F49371-25A9-4651-8F41-3A1F6E0BB0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00" y="4736201"/>
            <a:ext cx="1253592" cy="18300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231DBC-9E27-4707-AC2F-1AC5B3A55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864" y="8703361"/>
            <a:ext cx="1851820" cy="101354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9E1B170-41F4-4E48-B38E-A4301CC4C6FA}"/>
              </a:ext>
            </a:extLst>
          </p:cNvPr>
          <p:cNvSpPr/>
          <p:nvPr/>
        </p:nvSpPr>
        <p:spPr>
          <a:xfrm>
            <a:off x="981099" y="6660893"/>
            <a:ext cx="38788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16. </a:t>
            </a:r>
            <a:r>
              <a:rPr lang="zh-CN" altLang="en-US" sz="1600" dirty="0">
                <a:solidFill>
                  <a:srgbClr val="000000"/>
                </a:solidFill>
              </a:rPr>
              <a:t>项目实例试验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5AD30E-7242-467D-AE2C-0ABBA4AEC7AA}"/>
              </a:ext>
            </a:extLst>
          </p:cNvPr>
          <p:cNvSpPr/>
          <p:nvPr/>
        </p:nvSpPr>
        <p:spPr>
          <a:xfrm>
            <a:off x="971525" y="9883410"/>
            <a:ext cx="5184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17. </a:t>
            </a:r>
            <a:r>
              <a:rPr lang="zh-CN" altLang="en-US" sz="1600" dirty="0">
                <a:solidFill>
                  <a:srgbClr val="000000"/>
                </a:solidFill>
              </a:rPr>
              <a:t>如有任何问题，请参阅常见问题解答（</a:t>
            </a:r>
            <a:r>
              <a:rPr lang="en-US" altLang="zh-CN" sz="1600" dirty="0">
                <a:solidFill>
                  <a:srgbClr val="000000"/>
                </a:solidFill>
              </a:rPr>
              <a:t>FAQ)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237974-1BD8-4727-8969-091E7BAF3EB8}"/>
              </a:ext>
            </a:extLst>
          </p:cNvPr>
          <p:cNvSpPr txBox="1"/>
          <p:nvPr/>
        </p:nvSpPr>
        <p:spPr>
          <a:xfrm>
            <a:off x="1200790" y="6905366"/>
            <a:ext cx="3140503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/>
              <a:t>双击</a:t>
            </a:r>
            <a:r>
              <a:rPr lang="en-US" sz="1400" dirty="0"/>
              <a:t> “AIMV Package” </a:t>
            </a:r>
            <a:r>
              <a:rPr lang="zh-CN" altLang="en-US" sz="1400" dirty="0"/>
              <a:t>文件夹</a:t>
            </a:r>
            <a:endParaRPr lang="en-US" sz="1400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F9DE907-D0AF-4368-9327-5AFEFE608D04}"/>
              </a:ext>
            </a:extLst>
          </p:cNvPr>
          <p:cNvGrpSpPr/>
          <p:nvPr/>
        </p:nvGrpSpPr>
        <p:grpSpPr>
          <a:xfrm>
            <a:off x="1473864" y="7284130"/>
            <a:ext cx="759292" cy="1036410"/>
            <a:chOff x="3020544" y="1430797"/>
            <a:chExt cx="759292" cy="1036410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7AE630D-7410-4728-8639-44B1093FC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0544" y="1430797"/>
              <a:ext cx="731583" cy="1036410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132D32F-2C3D-459C-BF78-2FF20B094E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04397" y="1534076"/>
              <a:ext cx="275439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1</a:t>
              </a:r>
              <a:endParaRPr lang="en-US" sz="1400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E171046-DE23-48CC-9B2A-625E10937057}"/>
              </a:ext>
            </a:extLst>
          </p:cNvPr>
          <p:cNvSpPr txBox="1"/>
          <p:nvPr/>
        </p:nvSpPr>
        <p:spPr>
          <a:xfrm>
            <a:off x="4387200" y="6900124"/>
            <a:ext cx="3456384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/>
              <a:t>双击</a:t>
            </a:r>
            <a:r>
              <a:rPr lang="en-US" sz="1400" dirty="0"/>
              <a:t> “Project Examples” </a:t>
            </a:r>
            <a:r>
              <a:rPr lang="zh-CN" altLang="en-US" sz="1400" dirty="0"/>
              <a:t>文件夹</a:t>
            </a:r>
            <a:endParaRPr lang="en-US" sz="140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B6F35B9-5B89-405B-BC76-B3F035F2F14E}"/>
              </a:ext>
            </a:extLst>
          </p:cNvPr>
          <p:cNvSpPr>
            <a:spLocks noChangeAspect="1"/>
          </p:cNvSpPr>
          <p:nvPr/>
        </p:nvSpPr>
        <p:spPr>
          <a:xfrm>
            <a:off x="2790392" y="8819867"/>
            <a:ext cx="275439" cy="2743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3</a:t>
            </a:r>
            <a:endParaRPr lang="en-US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4DADF7D-E8D2-4532-A173-DA54CD986E7B}"/>
              </a:ext>
            </a:extLst>
          </p:cNvPr>
          <p:cNvSpPr txBox="1"/>
          <p:nvPr/>
        </p:nvSpPr>
        <p:spPr>
          <a:xfrm>
            <a:off x="1220899" y="8250023"/>
            <a:ext cx="4436312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/>
              <a:t>有三个例子可供您尝试</a:t>
            </a:r>
            <a:endParaRPr lang="en-US" sz="14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3D6A706-EECD-4AC2-BE41-41EC3DA42115}"/>
              </a:ext>
            </a:extLst>
          </p:cNvPr>
          <p:cNvSpPr/>
          <p:nvPr/>
        </p:nvSpPr>
        <p:spPr>
          <a:xfrm>
            <a:off x="971525" y="974904"/>
            <a:ext cx="39630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15. </a:t>
            </a:r>
            <a:r>
              <a:rPr lang="zh-CN" altLang="en-US" sz="1600" dirty="0">
                <a:solidFill>
                  <a:srgbClr val="000000"/>
                </a:solidFill>
              </a:rPr>
              <a:t>调节相机以得到清晰图像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B6E9D71-8EC2-4F82-8B76-32AE42F4C403}"/>
              </a:ext>
            </a:extLst>
          </p:cNvPr>
          <p:cNvSpPr/>
          <p:nvPr/>
        </p:nvSpPr>
        <p:spPr>
          <a:xfrm>
            <a:off x="1450648" y="5457561"/>
            <a:ext cx="402351" cy="32835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46796E9-EFEB-426E-B0E5-421BDC5C3CB4}"/>
              </a:ext>
            </a:extLst>
          </p:cNvPr>
          <p:cNvSpPr/>
          <p:nvPr/>
        </p:nvSpPr>
        <p:spPr>
          <a:xfrm>
            <a:off x="2697788" y="5628004"/>
            <a:ext cx="808044" cy="52019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B690B9-C415-430A-AE43-0B8B1B722E28}"/>
              </a:ext>
            </a:extLst>
          </p:cNvPr>
          <p:cNvGrpSpPr/>
          <p:nvPr/>
        </p:nvGrpSpPr>
        <p:grpSpPr>
          <a:xfrm>
            <a:off x="1100498" y="1309619"/>
            <a:ext cx="4674594" cy="3316207"/>
            <a:chOff x="353792" y="1698888"/>
            <a:chExt cx="4674594" cy="3460223"/>
          </a:xfrm>
        </p:grpSpPr>
        <p:pic>
          <p:nvPicPr>
            <p:cNvPr id="59" name="Picture 58" descr="A screenshot of a computer screen&#10;&#10;Description generated with very high confidence">
              <a:extLst>
                <a:ext uri="{FF2B5EF4-FFF2-40B4-BE49-F238E27FC236}">
                  <a16:creationId xmlns:a16="http://schemas.microsoft.com/office/drawing/2014/main" id="{622A2266-7975-4349-B571-4914EC652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792" y="1698888"/>
              <a:ext cx="4674594" cy="3460223"/>
            </a:xfrm>
            <a:prstGeom prst="rect">
              <a:avLst/>
            </a:prstGeom>
          </p:spPr>
        </p:pic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AA06CFB-5C51-42EF-A68B-49D8B1CF0D62}"/>
                </a:ext>
              </a:extLst>
            </p:cNvPr>
            <p:cNvGrpSpPr/>
            <p:nvPr/>
          </p:nvGrpSpPr>
          <p:grpSpPr>
            <a:xfrm>
              <a:off x="396684" y="2042647"/>
              <a:ext cx="1979917" cy="353683"/>
              <a:chOff x="306083" y="1190447"/>
              <a:chExt cx="1979917" cy="353683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4006A370-B04A-4149-885A-8A73B93AE4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" t="19831" r="5415" b="29070"/>
              <a:stretch/>
            </p:blipFill>
            <p:spPr>
              <a:xfrm>
                <a:off x="306083" y="1233577"/>
                <a:ext cx="1979917" cy="267419"/>
              </a:xfrm>
              <a:prstGeom prst="rect">
                <a:avLst/>
              </a:prstGeom>
            </p:spPr>
          </p:pic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69A03B8-1708-4EEB-80F9-F6766B0AFAA7}"/>
                  </a:ext>
                </a:extLst>
              </p:cNvPr>
              <p:cNvSpPr/>
              <p:nvPr/>
            </p:nvSpPr>
            <p:spPr>
              <a:xfrm>
                <a:off x="306083" y="1190447"/>
                <a:ext cx="366777" cy="353683"/>
              </a:xfrm>
              <a:prstGeom prst="rect">
                <a:avLst/>
              </a:prstGeom>
              <a:noFill/>
              <a:ln w="28575">
                <a:solidFill>
                  <a:srgbClr val="0066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FF79680-A7DD-4347-84D5-B334CECFB4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4994" y="2333236"/>
              <a:ext cx="275439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1</a:t>
              </a:r>
              <a:endParaRPr lang="en-US" sz="14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93990E-8CD4-4486-8F4B-530E7CA01EF0}"/>
              </a:ext>
            </a:extLst>
          </p:cNvPr>
          <p:cNvGrpSpPr/>
          <p:nvPr/>
        </p:nvGrpSpPr>
        <p:grpSpPr>
          <a:xfrm>
            <a:off x="4534519" y="7308330"/>
            <a:ext cx="1813717" cy="998307"/>
            <a:chOff x="3810459" y="6698293"/>
            <a:chExt cx="1813717" cy="9983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D7F2E88-CD84-4AA0-ACE0-7051A45A9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459" y="6698293"/>
              <a:ext cx="1813717" cy="998307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334B0FC-3708-4EA3-A981-F2574B4ADF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66438" y="7014253"/>
              <a:ext cx="275439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2</a:t>
              </a:r>
              <a:endParaRPr lang="en-US" sz="1400" dirty="0"/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9CEBE50C-5CC9-4849-8301-30FAB6AAF690}"/>
              </a:ext>
            </a:extLst>
          </p:cNvPr>
          <p:cNvSpPr/>
          <p:nvPr/>
        </p:nvSpPr>
        <p:spPr>
          <a:xfrm>
            <a:off x="2173792" y="2537594"/>
            <a:ext cx="2324705" cy="167541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87A5989-A56B-45FD-ADED-133F1A3AA7EA}"/>
              </a:ext>
            </a:extLst>
          </p:cNvPr>
          <p:cNvSpPr>
            <a:spLocks noChangeAspect="1"/>
          </p:cNvSpPr>
          <p:nvPr/>
        </p:nvSpPr>
        <p:spPr>
          <a:xfrm>
            <a:off x="1315012" y="5273058"/>
            <a:ext cx="275439" cy="2743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2</a:t>
            </a:r>
            <a:endParaRPr lang="en-US" sz="1400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E5E7AF9-233E-43FB-B37C-9B49B9444C48}"/>
              </a:ext>
            </a:extLst>
          </p:cNvPr>
          <p:cNvSpPr>
            <a:spLocks noChangeAspect="1"/>
          </p:cNvSpPr>
          <p:nvPr/>
        </p:nvSpPr>
        <p:spPr>
          <a:xfrm>
            <a:off x="2566520" y="5496787"/>
            <a:ext cx="275439" cy="2743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3</a:t>
            </a:r>
            <a:endParaRPr lang="en-US" sz="14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63F8D7F-A40D-4B76-8323-21B92CE28067}"/>
              </a:ext>
            </a:extLst>
          </p:cNvPr>
          <p:cNvSpPr txBox="1"/>
          <p:nvPr/>
        </p:nvSpPr>
        <p:spPr>
          <a:xfrm>
            <a:off x="3862559" y="4887273"/>
            <a:ext cx="3157638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zh-CN" altLang="en-US" sz="1400" dirty="0">
                <a:solidFill>
                  <a:srgbClr val="000000"/>
                </a:solidFill>
              </a:rPr>
              <a:t>单击此处可清晰地查看产品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ADCBEA2-ED77-4434-84B3-ED88BC095F8D}"/>
              </a:ext>
            </a:extLst>
          </p:cNvPr>
          <p:cNvSpPr/>
          <p:nvPr/>
        </p:nvSpPr>
        <p:spPr>
          <a:xfrm>
            <a:off x="3783117" y="5008503"/>
            <a:ext cx="150173" cy="1495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1</a:t>
            </a:r>
            <a:endParaRPr lang="en-US" sz="10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0808DF3-87B8-4A88-A9BA-96614E2E1D74}"/>
              </a:ext>
            </a:extLst>
          </p:cNvPr>
          <p:cNvSpPr txBox="1"/>
          <p:nvPr/>
        </p:nvSpPr>
        <p:spPr>
          <a:xfrm>
            <a:off x="3862559" y="5309451"/>
            <a:ext cx="3157638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zh-CN" altLang="en-US" sz="1400" dirty="0">
                <a:solidFill>
                  <a:srgbClr val="000000"/>
                </a:solidFill>
              </a:rPr>
              <a:t>旋转以调整相机的高度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85B113C-04F0-4261-A9A4-E12380AAFB59}"/>
              </a:ext>
            </a:extLst>
          </p:cNvPr>
          <p:cNvSpPr/>
          <p:nvPr/>
        </p:nvSpPr>
        <p:spPr>
          <a:xfrm>
            <a:off x="3783117" y="5437767"/>
            <a:ext cx="150173" cy="1495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2</a:t>
            </a:r>
            <a:endParaRPr lang="en-US" sz="10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ED08004-2499-46E1-901F-1380735FE300}"/>
              </a:ext>
            </a:extLst>
          </p:cNvPr>
          <p:cNvSpPr txBox="1"/>
          <p:nvPr/>
        </p:nvSpPr>
        <p:spPr>
          <a:xfrm>
            <a:off x="3862559" y="5775537"/>
            <a:ext cx="3085630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zh-CN" altLang="en-US" sz="1400" dirty="0">
                <a:solidFill>
                  <a:srgbClr val="000000"/>
                </a:solidFill>
              </a:rPr>
              <a:t>旋转以调节镜头焦距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82D58BC-B252-49E0-8B62-19287EF417BA}"/>
              </a:ext>
            </a:extLst>
          </p:cNvPr>
          <p:cNvSpPr/>
          <p:nvPr/>
        </p:nvSpPr>
        <p:spPr>
          <a:xfrm>
            <a:off x="3783117" y="5896767"/>
            <a:ext cx="150173" cy="1495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3</a:t>
            </a:r>
            <a:endParaRPr lang="en-US" sz="10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DE56B69-6ACE-450F-8B9A-648A0D0C7D00}"/>
              </a:ext>
            </a:extLst>
          </p:cNvPr>
          <p:cNvSpPr/>
          <p:nvPr/>
        </p:nvSpPr>
        <p:spPr>
          <a:xfrm>
            <a:off x="971525" y="737394"/>
            <a:ext cx="56079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14. </a:t>
            </a:r>
            <a:r>
              <a:rPr lang="zh-CN" altLang="en-US" sz="1600" dirty="0">
                <a:solidFill>
                  <a:srgbClr val="000000"/>
                </a:solidFill>
              </a:rPr>
              <a:t>将一个产品放在相机下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A7F4F1B-0B0C-47F6-BABE-D8F5B9906711}"/>
              </a:ext>
            </a:extLst>
          </p:cNvPr>
          <p:cNvSpPr>
            <a:spLocks noChangeAspect="1"/>
          </p:cNvSpPr>
          <p:nvPr/>
        </p:nvSpPr>
        <p:spPr>
          <a:xfrm>
            <a:off x="1089887" y="7023467"/>
            <a:ext cx="183626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1</a:t>
            </a:r>
            <a:endParaRPr lang="en-US" sz="140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87A2B3B-E846-4556-B803-27EDF9F69185}"/>
              </a:ext>
            </a:extLst>
          </p:cNvPr>
          <p:cNvSpPr>
            <a:spLocks noChangeAspect="1"/>
          </p:cNvSpPr>
          <p:nvPr/>
        </p:nvSpPr>
        <p:spPr>
          <a:xfrm>
            <a:off x="4295387" y="7017683"/>
            <a:ext cx="183626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2</a:t>
            </a:r>
            <a:endParaRPr lang="en-US" sz="14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E41B52C-F350-4613-A5E1-9187CA7DC042}"/>
              </a:ext>
            </a:extLst>
          </p:cNvPr>
          <p:cNvSpPr>
            <a:spLocks noChangeAspect="1"/>
          </p:cNvSpPr>
          <p:nvPr/>
        </p:nvSpPr>
        <p:spPr>
          <a:xfrm>
            <a:off x="1089887" y="8393446"/>
            <a:ext cx="183626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3</a:t>
            </a:r>
            <a:endParaRPr lang="en-US" sz="1400" dirty="0"/>
          </a:p>
        </p:txBody>
      </p:sp>
      <p:sp>
        <p:nvSpPr>
          <p:cNvPr id="48" name="Title 2">
            <a:extLst>
              <a:ext uri="{FF2B5EF4-FFF2-40B4-BE49-F238E27FC236}">
                <a16:creationId xmlns:a16="http://schemas.microsoft.com/office/drawing/2014/main" id="{F8269DF3-EEE0-4498-AA7E-D34F7EC74988}"/>
              </a:ext>
            </a:extLst>
          </p:cNvPr>
          <p:cNvSpPr txBox="1">
            <a:spLocks/>
          </p:cNvSpPr>
          <p:nvPr/>
        </p:nvSpPr>
        <p:spPr>
          <a:xfrm>
            <a:off x="683493" y="235204"/>
            <a:ext cx="3672408" cy="43204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t">
            <a:noAutofit/>
          </a:bodyPr>
          <a:lstStyle>
            <a:lvl1pPr algn="ctr" defTabSz="5102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</a:rPr>
              <a:t>二维</a:t>
            </a:r>
            <a:r>
              <a:rPr lang="en-US" altLang="zh-CN" sz="2400" dirty="0">
                <a:solidFill>
                  <a:schemeClr val="bg1"/>
                </a:solidFill>
              </a:rPr>
              <a:t>AI </a:t>
            </a:r>
            <a:r>
              <a:rPr lang="zh-CN" altLang="en-US" sz="2400" dirty="0">
                <a:solidFill>
                  <a:schemeClr val="bg1"/>
                </a:solidFill>
              </a:rPr>
              <a:t>缺陷检测快速入门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3129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PLORISREVISION" val="32"/>
</p:tagLst>
</file>

<file path=ppt/theme/theme1.xml><?xml version="1.0" encoding="utf-8"?>
<a:theme xmlns:a="http://schemas.openxmlformats.org/drawingml/2006/main" name="Odd Page">
  <a:themeElements>
    <a:clrScheme name="TE Colors">
      <a:dk1>
        <a:srgbClr val="E98300"/>
      </a:dk1>
      <a:lt1>
        <a:srgbClr val="FFFFFF"/>
      </a:lt1>
      <a:dk2>
        <a:srgbClr val="747678"/>
      </a:dk2>
      <a:lt2>
        <a:srgbClr val="E7E6E6"/>
      </a:lt2>
      <a:accent1>
        <a:srgbClr val="0066A1"/>
      </a:accent1>
      <a:accent2>
        <a:srgbClr val="3DB7E4"/>
      </a:accent2>
      <a:accent3>
        <a:srgbClr val="FCD450"/>
      </a:accent3>
      <a:accent4>
        <a:srgbClr val="CD202C"/>
      </a:accent4>
      <a:accent5>
        <a:srgbClr val="899F99"/>
      </a:accent5>
      <a:accent6>
        <a:srgbClr val="D6E342"/>
      </a:accent6>
      <a:hlink>
        <a:srgbClr val="0563C1"/>
      </a:hlink>
      <a:folHlink>
        <a:srgbClr val="954F72"/>
      </a:folHlink>
    </a:clrScheme>
    <a:fontScheme name="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_PPT_Temp_16x9_2016" id="{D4EA7EB1-4BA1-4B5F-86A7-A50AD7127F37}" vid="{4595E0E9-71F6-4C6E-8408-3C58E45B024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02B5C0D123154E83EEDDF14CBEF32E" ma:contentTypeVersion="0" ma:contentTypeDescription="Create a new document." ma:contentTypeScope="" ma:versionID="22ee77dd50c12583943193b282d3394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37d72b550ba97084538ab346851592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841B3B1-9CD8-4C31-99CE-E51A645711FD}">
  <ds:schemaRefs>
    <ds:schemaRef ds:uri="http://purl.org/dc/elements/1.1/"/>
    <ds:schemaRef ds:uri="2f86a992-3e17-4ab1-baeb-2c74a2e2d0c2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0525fde4-21ac-408b-909b-dffcca68face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411D42E-5D00-4323-AD76-1A2F223B34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E05A99B-F224-4724-AD4D-1A1A0C36A8C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TE_PPT_Temp_16x9_2016</Template>
  <TotalTime>1425</TotalTime>
  <Words>747</Words>
  <Application>Microsoft Office PowerPoint</Application>
  <PresentationFormat>Custom</PresentationFormat>
  <Paragraphs>109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Odd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MiaoMiao</dc:creator>
  <cp:lastModifiedBy>Zhang, Rong</cp:lastModifiedBy>
  <cp:revision>242</cp:revision>
  <dcterms:created xsi:type="dcterms:W3CDTF">2014-06-10T05:44:34Z</dcterms:created>
  <dcterms:modified xsi:type="dcterms:W3CDTF">2021-11-23T02:16:46Z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0x010100A702B5C0D123154E83EEDDF14CBEF32E</vt:lpwstr>
  </property>
</Properties>
</file>